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162" r:id="rId1"/>
    <p:sldMasterId id="2147484174" r:id="rId2"/>
    <p:sldMasterId id="2147484191" r:id="rId3"/>
  </p:sldMasterIdLst>
  <p:notesMasterIdLst>
    <p:notesMasterId r:id="rId16"/>
  </p:notesMasterIdLst>
  <p:handoutMasterIdLst>
    <p:handoutMasterId r:id="rId17"/>
  </p:handoutMasterIdLst>
  <p:sldIdLst>
    <p:sldId id="585" r:id="rId4"/>
    <p:sldId id="1346" r:id="rId5"/>
    <p:sldId id="1345" r:id="rId6"/>
    <p:sldId id="1329" r:id="rId7"/>
    <p:sldId id="1332" r:id="rId8"/>
    <p:sldId id="1347" r:id="rId9"/>
    <p:sldId id="1333" r:id="rId10"/>
    <p:sldId id="1334" r:id="rId11"/>
    <p:sldId id="1335" r:id="rId12"/>
    <p:sldId id="1336" r:id="rId13"/>
    <p:sldId id="1343" r:id="rId14"/>
    <p:sldId id="1227" r:id="rId15"/>
  </p:sldIdLst>
  <p:sldSz cx="9144000" cy="6858000" type="screen4x3"/>
  <p:notesSz cx="6881813" cy="10002838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22D9A"/>
    <a:srgbClr val="FFFF00"/>
    <a:srgbClr val="00FFFF"/>
    <a:srgbClr val="FFFFFF"/>
    <a:srgbClr val="33CC33"/>
    <a:srgbClr val="E16933"/>
    <a:srgbClr val="996600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403" autoAdjust="0"/>
    <p:restoredTop sz="91213" autoAdjust="0"/>
  </p:normalViewPr>
  <p:slideViewPr>
    <p:cSldViewPr>
      <p:cViewPr>
        <p:scale>
          <a:sx n="70" d="100"/>
          <a:sy n="70" d="100"/>
        </p:scale>
        <p:origin x="-1680" y="-28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notesViewPr>
    <p:cSldViewPr>
      <p:cViewPr varScale="1">
        <p:scale>
          <a:sx n="44" d="100"/>
          <a:sy n="44" d="100"/>
        </p:scale>
        <p:origin x="-2098" y="-82"/>
      </p:cViewPr>
      <p:guideLst>
        <p:guide orient="horz" pos="3151"/>
        <p:guide pos="216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notesMaster" Target="notesMasters/notesMaster1.xml"/><Relationship Id="rId17" Type="http://schemas.openxmlformats.org/officeDocument/2006/relationships/handoutMaster" Target="handoutMasters/handoutMaster1.xml"/><Relationship Id="rId18" Type="http://schemas.openxmlformats.org/officeDocument/2006/relationships/printerSettings" Target="printerSettings/printerSettings1.bin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84500" cy="5016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95761" tIns="47880" rIns="95761" bIns="47880" numCol="1" anchor="t" anchorCtr="0" compatLnSpc="1">
            <a:prstTxWarp prst="textNoShape">
              <a:avLst/>
            </a:prstTxWarp>
          </a:bodyPr>
          <a:lstStyle>
            <a:lvl1pPr defTabSz="955675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95725" y="0"/>
            <a:ext cx="2984500" cy="5016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95761" tIns="47880" rIns="95761" bIns="47880" numCol="1" anchor="t" anchorCtr="0" compatLnSpc="1">
            <a:prstTxWarp prst="textNoShape">
              <a:avLst/>
            </a:prstTxWarp>
          </a:bodyPr>
          <a:lstStyle>
            <a:lvl1pPr algn="r" defTabSz="955675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379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99600"/>
            <a:ext cx="2984500" cy="5016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95761" tIns="47880" rIns="95761" bIns="47880" numCol="1" anchor="b" anchorCtr="0" compatLnSpc="1">
            <a:prstTxWarp prst="textNoShape">
              <a:avLst/>
            </a:prstTxWarp>
          </a:bodyPr>
          <a:lstStyle>
            <a:lvl1pPr defTabSz="955675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379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95725" y="9499600"/>
            <a:ext cx="2984500" cy="5016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95761" tIns="47880" rIns="95761" bIns="47880" numCol="1" anchor="b" anchorCtr="0" compatLnSpc="1">
            <a:prstTxWarp prst="textNoShape">
              <a:avLst/>
            </a:prstTxWarp>
          </a:bodyPr>
          <a:lstStyle>
            <a:lvl1pPr algn="r" defTabSz="955675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fld id="{7B6A3D9E-B953-4481-B6A5-40EB671426B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21177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1026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82913" cy="50006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93319" tIns="46660" rIns="93319" bIns="46660" numCol="1" anchor="t" anchorCtr="0" compatLnSpc="1">
            <a:prstTxWarp prst="textNoShape">
              <a:avLst/>
            </a:prstTxWarp>
          </a:bodyPr>
          <a:lstStyle>
            <a:lvl1pPr defTabSz="933450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00355" name="Rectangle 1027"/>
          <p:cNvSpPr>
            <a:spLocks noGrp="1" noChangeArrowheads="1"/>
          </p:cNvSpPr>
          <p:nvPr>
            <p:ph type="dt" idx="1"/>
          </p:nvPr>
        </p:nvSpPr>
        <p:spPr bwMode="auto">
          <a:xfrm>
            <a:off x="3897313" y="0"/>
            <a:ext cx="2982912" cy="50006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93319" tIns="46660" rIns="93319" bIns="46660" numCol="1" anchor="t" anchorCtr="0" compatLnSpc="1">
            <a:prstTxWarp prst="textNoShape">
              <a:avLst/>
            </a:prstTxWarp>
          </a:bodyPr>
          <a:lstStyle>
            <a:lvl1pPr algn="r" defTabSz="933450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00356" name="Rectangle 1028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39800" y="749300"/>
            <a:ext cx="5003800" cy="3752850"/>
          </a:xfrm>
          <a:prstGeom prst="rect">
            <a:avLst/>
          </a:prstGeom>
          <a:noFill/>
          <a:ln w="12700">
            <a:solidFill>
              <a:prstClr val="black"/>
            </a:solidFill>
          </a:ln>
          <a:effectLst/>
        </p:spPr>
        <p:txBody>
          <a:bodyPr vert="horz" wrap="square" lIns="91440" tIns="45720" rIns="91440" bIns="45720" anchor="ctr" compatLnSpc="1"/>
          <a:lstStyle/>
          <a:p>
            <a:pPr lvl="0"/>
            <a:endParaRPr lang="en-US" noProof="0" dirty="0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8975" y="4751388"/>
            <a:ext cx="5503863" cy="45021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93319" tIns="46660" rIns="93319" bIns="4666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501188"/>
            <a:ext cx="2982913" cy="50006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93319" tIns="46660" rIns="93319" bIns="46660" numCol="1" anchor="b" anchorCtr="0" compatLnSpc="1">
            <a:prstTxWarp prst="textNoShape">
              <a:avLst/>
            </a:prstTxWarp>
          </a:bodyPr>
          <a:lstStyle>
            <a:lvl1pPr defTabSz="933450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00359" name="Rectangle 1031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97313" y="9501188"/>
            <a:ext cx="2982912" cy="50006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93319" tIns="46660" rIns="93319" bIns="46660" numCol="1" anchor="b" anchorCtr="0" compatLnSpc="1">
            <a:prstTxWarp prst="textNoShape">
              <a:avLst/>
            </a:prstTxWarp>
          </a:bodyPr>
          <a:lstStyle>
            <a:lvl1pPr algn="r" defTabSz="933450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fld id="{CA7684FD-76F8-4DCE-83B0-F0007A59839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89438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4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34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defTabSz="9334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defTabSz="9334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defTabSz="9334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defTabSz="9334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fld id="{925BE723-9EEC-4D7A-9848-D21A3AFCA1E2}" type="slidenum">
              <a:rPr lang="en-US" smtClean="0"/>
              <a:pPr eaLnBrk="1" hangingPunct="1"/>
              <a:t>1</a:t>
            </a:fld>
            <a:endParaRPr lang="en-US" dirty="0" smtClean="0"/>
          </a:p>
        </p:txBody>
      </p:sp>
      <p:sp>
        <p:nvSpPr>
          <p:cNvPr id="35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noFill/>
          <a:ln w="9525" cap="flat" algn="ctr">
            <a:solidFill>
              <a:srgbClr val="000000"/>
            </a:solidFill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4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34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defTabSz="9334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defTabSz="9334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defTabSz="9334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defTabSz="9334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fld id="{925BE723-9EEC-4D7A-9848-D21A3AFCA1E2}" type="slidenum">
              <a:rPr lang="en-US" smtClean="0"/>
              <a:pPr eaLnBrk="1" hangingPunct="1"/>
              <a:t>12</a:t>
            </a:fld>
            <a:endParaRPr lang="en-US" dirty="0" smtClean="0"/>
          </a:p>
        </p:txBody>
      </p:sp>
      <p:sp>
        <p:nvSpPr>
          <p:cNvPr id="35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noFill/>
          <a:ln w="9525" cap="flat" algn="ctr">
            <a:solidFill>
              <a:srgbClr val="000000"/>
            </a:solidFill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A8F9410-C75F-4A50-9786-A04BE60F1C21}" type="slidenum">
              <a:rPr lang="en-SG" altLang="en-US"/>
              <a:pPr/>
              <a:t>3</a:t>
            </a:fld>
            <a:endParaRPr lang="en-SG" altLang="en-US"/>
          </a:p>
        </p:txBody>
      </p:sp>
      <p:sp>
        <p:nvSpPr>
          <p:cNvPr id="21505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941388" y="760413"/>
            <a:ext cx="4999037" cy="37496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1506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7893" y="4751163"/>
            <a:ext cx="5506028" cy="4501648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A8F9410-C75F-4A50-9786-A04BE60F1C21}" type="slidenum">
              <a:rPr lang="en-SG" altLang="en-US"/>
              <a:pPr/>
              <a:t>4</a:t>
            </a:fld>
            <a:endParaRPr lang="en-SG" altLang="en-US"/>
          </a:p>
        </p:txBody>
      </p:sp>
      <p:sp>
        <p:nvSpPr>
          <p:cNvPr id="21505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941388" y="760413"/>
            <a:ext cx="4999037" cy="37496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1506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7893" y="4751163"/>
            <a:ext cx="5506028" cy="4501648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D98C58F7-AB3D-4B41-ACD2-CCE16BB962DC}" type="slidenum">
              <a:rPr lang="en-SG" altLang="en-US"/>
              <a:pPr/>
              <a:t>5</a:t>
            </a:fld>
            <a:endParaRPr lang="en-SG" altLang="en-US"/>
          </a:p>
        </p:txBody>
      </p:sp>
      <p:sp>
        <p:nvSpPr>
          <p:cNvPr id="2457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941388" y="760413"/>
            <a:ext cx="4999037" cy="37496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457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7893" y="4751163"/>
            <a:ext cx="5506028" cy="4501648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A2E12115-3CA6-4709-88EA-B0C9F454ECEF}" type="slidenum">
              <a:rPr lang="en-SG" altLang="en-US"/>
              <a:pPr/>
              <a:t>7</a:t>
            </a:fld>
            <a:endParaRPr lang="en-SG" altLang="en-US"/>
          </a:p>
        </p:txBody>
      </p:sp>
      <p:sp>
        <p:nvSpPr>
          <p:cNvPr id="25601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941388" y="760413"/>
            <a:ext cx="4999037" cy="37496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5602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7893" y="4751163"/>
            <a:ext cx="5506028" cy="4501648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0D91281-7D59-423F-B6A8-1A9AF335D08D}" type="slidenum">
              <a:rPr lang="en-SG" altLang="en-US"/>
              <a:pPr/>
              <a:t>8</a:t>
            </a:fld>
            <a:endParaRPr lang="en-SG" altLang="en-US"/>
          </a:p>
        </p:txBody>
      </p:sp>
      <p:sp>
        <p:nvSpPr>
          <p:cNvPr id="26625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941388" y="760413"/>
            <a:ext cx="4999037" cy="37496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6626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7893" y="4751163"/>
            <a:ext cx="5506028" cy="4501648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92F281E-2C4F-4D0F-8260-D0D574131E48}" type="slidenum">
              <a:rPr lang="en-SG" altLang="en-US"/>
              <a:pPr/>
              <a:t>9</a:t>
            </a:fld>
            <a:endParaRPr lang="en-SG" altLang="en-US"/>
          </a:p>
        </p:txBody>
      </p:sp>
      <p:sp>
        <p:nvSpPr>
          <p:cNvPr id="27649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941388" y="760413"/>
            <a:ext cx="4999037" cy="37496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7650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7893" y="4751163"/>
            <a:ext cx="5506028" cy="4501648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4BF78C7F-442A-49BF-A1F6-0CF27911A155}" type="slidenum">
              <a:rPr lang="en-SG" altLang="en-US"/>
              <a:pPr/>
              <a:t>10</a:t>
            </a:fld>
            <a:endParaRPr lang="en-SG" altLang="en-US"/>
          </a:p>
        </p:txBody>
      </p:sp>
      <p:sp>
        <p:nvSpPr>
          <p:cNvPr id="28673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941388" y="760413"/>
            <a:ext cx="4999037" cy="37496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8674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7893" y="4751163"/>
            <a:ext cx="5506028" cy="4501648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334741E-4B4B-4F47-B133-BB0D1F0B6076}" type="slidenum">
              <a:rPr lang="en-SG" altLang="en-US"/>
              <a:pPr/>
              <a:t>11</a:t>
            </a:fld>
            <a:endParaRPr lang="en-SG" altLang="en-US"/>
          </a:p>
        </p:txBody>
      </p:sp>
      <p:sp>
        <p:nvSpPr>
          <p:cNvPr id="35841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941388" y="760413"/>
            <a:ext cx="4999037" cy="37496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5842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7893" y="4751163"/>
            <a:ext cx="5506028" cy="4501648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10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59280"/>
            <a:ext cx="6400800" cy="1295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8" name="Picture 7" descr="flourish2.png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lum bright="-14000"/>
          </a:blip>
          <a:stretch>
            <a:fillRect/>
          </a:stretch>
        </p:blipFill>
        <p:spPr>
          <a:xfrm>
            <a:off x="0" y="2801112"/>
            <a:ext cx="9144000" cy="932688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429000"/>
            <a:ext cx="6400800" cy="762000"/>
          </a:xfrm>
        </p:spPr>
        <p:txBody>
          <a:bodyPr>
            <a:normAutofit/>
          </a:bodyPr>
          <a:lstStyle>
            <a:lvl1pPr marL="0" indent="0" algn="ctr">
              <a:buNone/>
              <a:defRPr sz="2000" i="1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white"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white"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20DFC-E2D5-4BD6-B744-D8DEEAB5F7C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97FA76E-FD08-45DD-AEE8-C34272DA261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209041"/>
            <a:ext cx="1295400" cy="4318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400" y="1219199"/>
            <a:ext cx="5181600" cy="426720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97FA76E-FD08-45DD-AEE8-C34272DA261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TitlePageOverla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71500" y="1676401"/>
            <a:ext cx="8001000" cy="2424766"/>
          </a:xfrm>
        </p:spPr>
        <p:txBody>
          <a:bodyPr anchor="b" anchorCtr="0">
            <a:noAutofit/>
          </a:bodyPr>
          <a:lstStyle>
            <a:lvl1pPr>
              <a:defRPr sz="56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1500" y="4419600"/>
            <a:ext cx="8001000" cy="1219200"/>
          </a:xfrm>
        </p:spPr>
        <p:txBody>
          <a:bodyPr/>
          <a:lstStyle>
            <a:lvl1pPr marL="0" indent="0" algn="ctr">
              <a:spcAft>
                <a:spcPts val="0"/>
              </a:spcAft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20DFC-E2D5-4BD6-B744-D8DEEAB5F7C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 descr="standardRul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5100" y="4191000"/>
            <a:ext cx="3733800" cy="152400"/>
          </a:xfrm>
          <a:prstGeom prst="rect">
            <a:avLst/>
          </a:prstGeom>
          <a:effectLst>
            <a:outerShdw blurRad="25400" sx="101000" sy="101000" algn="ct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3711278-E227-4F43-B956-0ADC1FAD85CD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8" name="Picture 7" descr="standardRul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5100" y="1524000"/>
            <a:ext cx="3733800" cy="152400"/>
          </a:xfrm>
          <a:prstGeom prst="rect">
            <a:avLst/>
          </a:prstGeom>
          <a:effectLst>
            <a:outerShdw blurRad="25400" sx="101000" sy="101000" algn="ct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with 3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TitlePageOverla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71500" y="2057401"/>
            <a:ext cx="8001000" cy="2424766"/>
          </a:xfrm>
        </p:spPr>
        <p:txBody>
          <a:bodyPr anchor="b" anchorCtr="0">
            <a:noAutofit/>
          </a:bodyPr>
          <a:lstStyle>
            <a:lvl1pPr>
              <a:defRPr sz="56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1500" y="4800600"/>
            <a:ext cx="8001000" cy="1219200"/>
          </a:xfrm>
        </p:spPr>
        <p:txBody>
          <a:bodyPr/>
          <a:lstStyle>
            <a:lvl1pPr marL="0" indent="0" algn="ctr">
              <a:spcAft>
                <a:spcPts val="0"/>
              </a:spcAft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97FA76E-FD08-45DD-AEE8-C34272DA261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9" name="Picture 8" descr="standardRul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5100" y="4572000"/>
            <a:ext cx="3733800" cy="152400"/>
          </a:xfrm>
          <a:prstGeom prst="rect">
            <a:avLst/>
          </a:prstGeom>
          <a:effectLst>
            <a:outerShdw blurRad="25400" sx="101000" sy="101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 descr="pictureStamp-Fram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366660">
            <a:off x="5138374" y="599839"/>
            <a:ext cx="1610332" cy="2025115"/>
          </a:xfrm>
          <a:prstGeom prst="rect">
            <a:avLst/>
          </a:prstGeom>
        </p:spPr>
      </p:pic>
      <p:pic>
        <p:nvPicPr>
          <p:cNvPr id="11" name="Picture 10" descr="pictureStamp-Fram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329776">
            <a:off x="2072772" y="555386"/>
            <a:ext cx="1610332" cy="2025115"/>
          </a:xfrm>
          <a:prstGeom prst="rect">
            <a:avLst/>
          </a:prstGeom>
        </p:spPr>
      </p:pic>
      <p:sp>
        <p:nvSpPr>
          <p:cNvPr id="12" name="Picture Placeholder 2"/>
          <p:cNvSpPr>
            <a:spLocks noGrp="1"/>
          </p:cNvSpPr>
          <p:nvPr>
            <p:ph type="pic" idx="14"/>
          </p:nvPr>
        </p:nvSpPr>
        <p:spPr>
          <a:xfrm rot="21254634">
            <a:off x="2256146" y="735839"/>
            <a:ext cx="1243584" cy="1664208"/>
          </a:xfrm>
          <a:solidFill>
            <a:srgbClr val="FFFFFF">
              <a:shade val="85000"/>
            </a:srgbClr>
          </a:solidFill>
          <a:ln w="114300" cap="sq">
            <a:noFill/>
            <a:miter lim="800000"/>
          </a:ln>
          <a:effectLst/>
          <a:scene3d>
            <a:camera prst="perspectiveRelaxed">
              <a:rot lat="0" lon="0" rev="0"/>
            </a:camera>
            <a:lightRig rig="twoPt" dir="t">
              <a:rot lat="0" lon="0" rev="7200000"/>
            </a:lightRig>
          </a:scene3d>
          <a:sp3d prstMaterial="matte">
            <a:contourClr>
              <a:srgbClr val="FFFFFF"/>
            </a:contourClr>
          </a:sp3d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Drag picture to placeholder or click icon to add</a:t>
            </a:r>
            <a:endParaRPr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idx="15"/>
          </p:nvPr>
        </p:nvSpPr>
        <p:spPr>
          <a:xfrm rot="21315648">
            <a:off x="5321748" y="780292"/>
            <a:ext cx="1243584" cy="1664208"/>
          </a:xfrm>
          <a:solidFill>
            <a:srgbClr val="FFFFFF">
              <a:shade val="85000"/>
            </a:srgbClr>
          </a:solidFill>
          <a:ln w="114300" cap="sq">
            <a:noFill/>
            <a:miter lim="800000"/>
          </a:ln>
          <a:effectLst/>
          <a:scene3d>
            <a:camera prst="perspectiveRelaxed">
              <a:rot lat="0" lon="0" rev="0"/>
            </a:camera>
            <a:lightRig rig="twoPt" dir="t">
              <a:rot lat="0" lon="0" rev="7200000"/>
            </a:lightRig>
          </a:scene3d>
          <a:sp3d prstMaterial="matte">
            <a:contourClr>
              <a:srgbClr val="FFFFFF"/>
            </a:contourClr>
          </a:sp3d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Drag picture to placeholder or click icon to add</a:t>
            </a:r>
            <a:endParaRPr dirty="0"/>
          </a:p>
        </p:txBody>
      </p:sp>
      <p:pic>
        <p:nvPicPr>
          <p:cNvPr id="14" name="Picture 13" descr="pictureStamp-Fram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51790">
            <a:off x="3591963" y="936015"/>
            <a:ext cx="1610332" cy="2025115"/>
          </a:xfrm>
          <a:prstGeom prst="rect">
            <a:avLst/>
          </a:prstGeom>
        </p:spPr>
      </p:pic>
      <p:sp>
        <p:nvSpPr>
          <p:cNvPr id="17" name="Picture Placeholder 2"/>
          <p:cNvSpPr>
            <a:spLocks noGrp="1"/>
          </p:cNvSpPr>
          <p:nvPr>
            <p:ph type="pic" idx="17"/>
          </p:nvPr>
        </p:nvSpPr>
        <p:spPr>
          <a:xfrm rot="100778">
            <a:off x="3775337" y="1116468"/>
            <a:ext cx="1243584" cy="1664208"/>
          </a:xfrm>
          <a:solidFill>
            <a:srgbClr val="FFFFFF">
              <a:shade val="85000"/>
            </a:srgbClr>
          </a:solidFill>
          <a:ln w="114300" cap="sq">
            <a:noFill/>
            <a:miter lim="800000"/>
          </a:ln>
          <a:effectLst/>
          <a:scene3d>
            <a:camera prst="perspectiveRelaxed">
              <a:rot lat="0" lon="0" rev="0"/>
            </a:camera>
            <a:lightRig rig="twoPt" dir="t">
              <a:rot lat="0" lon="0" rev="7200000"/>
            </a:lightRig>
          </a:scene3d>
          <a:sp3d prstMaterial="matte">
            <a:contourClr>
              <a:srgbClr val="FFFFFF"/>
            </a:contourClr>
          </a:sp3d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Drag picture to placeholder or click icon to add</a:t>
            </a:r>
            <a:endParaRPr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500" y="1282700"/>
            <a:ext cx="8001000" cy="1917700"/>
          </a:xfrm>
        </p:spPr>
        <p:txBody>
          <a:bodyPr anchor="b" anchorCtr="0">
            <a:noAutofit/>
          </a:bodyPr>
          <a:lstStyle>
            <a:lvl1pPr algn="ctr">
              <a:defRPr sz="5600" b="0" cap="none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1500" y="3644153"/>
            <a:ext cx="8001000" cy="833718"/>
          </a:xfrm>
        </p:spPr>
        <p:txBody>
          <a:bodyPr anchor="t" anchorCtr="0"/>
          <a:lstStyle>
            <a:lvl1pPr marL="0" indent="0" algn="ctr">
              <a:spcAft>
                <a:spcPts val="0"/>
              </a:spcAft>
              <a:buNone/>
              <a:defRPr sz="20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2781B19-53B9-456B-91E1-20064908FB65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9" name="Picture 8" descr="standardRul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5100" y="3352800"/>
            <a:ext cx="3733800" cy="152400"/>
          </a:xfrm>
          <a:prstGeom prst="rect">
            <a:avLst/>
          </a:prstGeom>
          <a:effectLst>
            <a:outerShdw blurRad="25400" sx="101000" sy="101000" algn="ct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500" y="274638"/>
            <a:ext cx="80010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71500" y="1936751"/>
            <a:ext cx="3749040" cy="4102100"/>
          </a:xfrm>
        </p:spPr>
        <p:txBody>
          <a:bodyPr>
            <a:normAutofit/>
          </a:bodyPr>
          <a:lstStyle>
            <a:lvl1pPr>
              <a:spcAft>
                <a:spcPts val="1600"/>
              </a:spcAft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290763" indent="-461963">
              <a:defRPr sz="1800"/>
            </a:lvl6pPr>
            <a:lvl7pPr marL="2290763" indent="-461963">
              <a:defRPr sz="1800"/>
            </a:lvl7pPr>
            <a:lvl8pPr marL="2290763" indent="-461963">
              <a:defRPr sz="1800"/>
            </a:lvl8pPr>
            <a:lvl9pPr marL="2290763" indent="-461963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23460" y="1936751"/>
            <a:ext cx="3749040" cy="4102100"/>
          </a:xfrm>
        </p:spPr>
        <p:txBody>
          <a:bodyPr>
            <a:normAutofit/>
          </a:bodyPr>
          <a:lstStyle>
            <a:lvl1pPr>
              <a:spcAft>
                <a:spcPts val="1600"/>
              </a:spcAft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290763" indent="-461963">
              <a:defRPr sz="1800"/>
            </a:lvl6pPr>
            <a:lvl7pPr marL="2290763" indent="-461963">
              <a:defRPr sz="1800"/>
            </a:lvl7pPr>
            <a:lvl8pPr marL="2290763" indent="-461963">
              <a:defRPr sz="1800"/>
            </a:lvl8pPr>
            <a:lvl9pPr marL="2290763" indent="-461963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D12ABF-3D63-4047-9F83-3B5197CB007E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9" name="Picture 8" descr="standardRul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5100" y="1524000"/>
            <a:ext cx="3733800" cy="152400"/>
          </a:xfrm>
          <a:prstGeom prst="rect">
            <a:avLst/>
          </a:prstGeom>
          <a:effectLst>
            <a:outerShdw blurRad="25400" sx="101000" sy="101000" algn="ct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500" y="274638"/>
            <a:ext cx="80010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1500" y="1874838"/>
            <a:ext cx="3749040" cy="639762"/>
          </a:xfrm>
        </p:spPr>
        <p:txBody>
          <a:bodyPr anchor="ctr" anchorCtr="0">
            <a:noAutofit/>
          </a:bodyPr>
          <a:lstStyle>
            <a:lvl1pPr marL="0" indent="0" algn="ctr">
              <a:spcAft>
                <a:spcPts val="0"/>
              </a:spcAft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71500" y="2590800"/>
            <a:ext cx="3749040" cy="3448050"/>
          </a:xfrm>
        </p:spPr>
        <p:txBody>
          <a:bodyPr>
            <a:normAutofit/>
          </a:bodyPr>
          <a:lstStyle>
            <a:lvl1pPr>
              <a:spcAft>
                <a:spcPts val="1400"/>
              </a:spcAft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290763" indent="-461963">
              <a:defRPr sz="1800"/>
            </a:lvl6pPr>
            <a:lvl7pPr marL="2290763" indent="-461963">
              <a:defRPr sz="1800"/>
            </a:lvl7pPr>
            <a:lvl8pPr marL="2290763" indent="-461963">
              <a:defRPr sz="1800"/>
            </a:lvl8pPr>
            <a:lvl9pPr marL="2290763" indent="-461963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23460" y="1874838"/>
            <a:ext cx="3749040" cy="639762"/>
          </a:xfrm>
        </p:spPr>
        <p:txBody>
          <a:bodyPr anchor="ctr" anchorCtr="0">
            <a:noAutofit/>
          </a:bodyPr>
          <a:lstStyle>
            <a:lvl1pPr marL="0" indent="0" algn="ctr">
              <a:spcAft>
                <a:spcPts val="0"/>
              </a:spcAft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23460" y="2590800"/>
            <a:ext cx="3749040" cy="3448050"/>
          </a:xfrm>
        </p:spPr>
        <p:txBody>
          <a:bodyPr>
            <a:normAutofit/>
          </a:bodyPr>
          <a:lstStyle>
            <a:lvl1pPr>
              <a:spcAft>
                <a:spcPts val="1400"/>
              </a:spcAft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290763" indent="-461963">
              <a:defRPr sz="1800"/>
            </a:lvl6pPr>
            <a:lvl7pPr marL="2290763" indent="-461963">
              <a:defRPr sz="1800"/>
            </a:lvl7pPr>
            <a:lvl8pPr marL="2290763" indent="-461963">
              <a:defRPr sz="1800"/>
            </a:lvl8pPr>
            <a:lvl9pPr marL="2290763" indent="-461963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8835AE6-F2AE-4DF4-830F-320BFF80C94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11" name="Picture 10" descr="standardRul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5100" y="1524000"/>
            <a:ext cx="3733800" cy="152400"/>
          </a:xfrm>
          <a:prstGeom prst="rect">
            <a:avLst/>
          </a:prstGeom>
          <a:effectLst>
            <a:outerShdw blurRad="25400" sx="101000" sy="101000" algn="ct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BBDD75A-ED9C-47E7-B880-23401E9C7510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11DDE7B-3555-4794-A53D-45DEE99A69C6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2438400"/>
            <a:ext cx="6400800" cy="30480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3711278-E227-4F43-B956-0ADC1FAD85CD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9" name="Picture 8" descr="flourish2.png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lum bright="-14000"/>
          </a:blip>
          <a:stretch>
            <a:fillRect/>
          </a:stretch>
        </p:blipFill>
        <p:spPr>
          <a:xfrm>
            <a:off x="0" y="1618488"/>
            <a:ext cx="9144000" cy="93268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6153" y="443752"/>
            <a:ext cx="3749040" cy="1707777"/>
          </a:xfrm>
        </p:spPr>
        <p:txBody>
          <a:bodyPr anchor="b">
            <a:noAutofit/>
          </a:bodyPr>
          <a:lstStyle>
            <a:lvl1pPr algn="ctr">
              <a:defRPr sz="36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27494" y="430306"/>
            <a:ext cx="3749040" cy="5608544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 marL="2290763" indent="-461963">
              <a:defRPr sz="2000"/>
            </a:lvl6pPr>
            <a:lvl7pPr marL="2290763" indent="-461963">
              <a:defRPr sz="2000"/>
            </a:lvl7pPr>
            <a:lvl8pPr marL="2290763" indent="-461963">
              <a:defRPr sz="2000"/>
            </a:lvl8pPr>
            <a:lvl9pPr marL="2290763" indent="-461963"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6153" y="2554940"/>
            <a:ext cx="3749040" cy="3146613"/>
          </a:xfrm>
        </p:spPr>
        <p:txBody>
          <a:bodyPr>
            <a:normAutofit/>
          </a:bodyPr>
          <a:lstStyle>
            <a:lvl1pPr marL="0" indent="0" algn="ctr">
              <a:spcAft>
                <a:spcPts val="1000"/>
              </a:spcAft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3764685-37D9-4812-9158-28DDDE795E21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9" name="Picture 8" descr="shortRul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2898" y="2305609"/>
            <a:ext cx="2495550" cy="95250"/>
          </a:xfrm>
          <a:prstGeom prst="rect">
            <a:avLst/>
          </a:prstGeom>
          <a:effectLst>
            <a:outerShdw blurRad="25400" sx="101000" sy="101000" algn="ct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60" y="434609"/>
            <a:ext cx="3749040" cy="1709928"/>
          </a:xfr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6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4360" y="2551176"/>
            <a:ext cx="3749040" cy="3145536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spcAft>
                <a:spcPts val="1000"/>
              </a:spcAft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ctr" defTabSz="914400" rtl="0" eaLnBrk="1" latinLnBrk="0" hangingPunct="1">
              <a:spcBef>
                <a:spcPts val="0"/>
              </a:spcBef>
              <a:spcAft>
                <a:spcPts val="1800"/>
              </a:spcAft>
              <a:buFont typeface="Wingdings 2" pitchFamily="18" charset="2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3D6A04F-D1EB-4018-980C-B694D3401D0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8" name="Picture 7" descr="shortRul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2898" y="2305609"/>
            <a:ext cx="2495550" cy="95250"/>
          </a:xfrm>
          <a:prstGeom prst="rect">
            <a:avLst/>
          </a:prstGeom>
          <a:effectLst>
            <a:outerShdw blurRad="25400" sx="101000" sy="101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 descr="parAvio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08222">
            <a:off x="6798020" y="538594"/>
            <a:ext cx="1808485" cy="516710"/>
          </a:xfrm>
          <a:prstGeom prst="rect">
            <a:avLst/>
          </a:prstGeom>
        </p:spPr>
      </p:pic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150174">
            <a:off x="4827538" y="836203"/>
            <a:ext cx="3657600" cy="4937760"/>
          </a:xfrm>
          <a:solidFill>
            <a:srgbClr val="FFFFFF">
              <a:shade val="85000"/>
            </a:srgbClr>
          </a:solidFill>
          <a:ln w="31750" cap="sq">
            <a:solidFill>
              <a:srgbClr val="FDFDFD"/>
            </a:solidFill>
            <a:miter lim="800000"/>
          </a:ln>
          <a:effectLst>
            <a:outerShdw blurRad="88900" dist="4445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Drag picture to placeholder or click icon to add</a:t>
            </a:r>
            <a:endParaRPr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TitlePageOverla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500" y="2924825"/>
            <a:ext cx="8001000" cy="1709928"/>
          </a:xfr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1500" y="4800600"/>
            <a:ext cx="8001000" cy="1219200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spcAft>
                <a:spcPts val="300"/>
              </a:spcAft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ctr" defTabSz="914400" rtl="0" eaLnBrk="1" latinLnBrk="0" hangingPunct="1">
              <a:spcBef>
                <a:spcPts val="0"/>
              </a:spcBef>
              <a:spcAft>
                <a:spcPts val="1800"/>
              </a:spcAft>
              <a:buFont typeface="Wingdings 2" pitchFamily="18" charset="2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97FA76E-FD08-45DD-AEE8-C34272DA261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8" name="Picture 7" descr="shortRul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4225" y="4666129"/>
            <a:ext cx="2495550" cy="95250"/>
          </a:xfrm>
          <a:prstGeom prst="rect">
            <a:avLst/>
          </a:prstGeom>
          <a:effectLst>
            <a:outerShdw blurRad="25400" sx="101000" sy="101000" algn="ctr" rotWithShape="0">
              <a:prstClr val="black">
                <a:alpha val="40000"/>
              </a:prstClr>
            </a:outerShdw>
          </a:effectLst>
        </p:spPr>
      </p:pic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21355093">
            <a:off x="2359666" y="458370"/>
            <a:ext cx="4424669" cy="3079124"/>
          </a:xfrm>
          <a:solidFill>
            <a:srgbClr val="FFFFFF">
              <a:shade val="85000"/>
            </a:srgbClr>
          </a:solidFill>
          <a:ln w="31750" cap="sq">
            <a:solidFill>
              <a:srgbClr val="FDFDFD"/>
            </a:solidFill>
            <a:miter lim="800000"/>
          </a:ln>
          <a:effectLst>
            <a:outerShdw blurRad="88900" dist="44450" dir="90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Drag picture to placeholder or click icon to add</a:t>
            </a:r>
            <a:endParaRPr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2 Pictures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TitlePageOverla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1" name="Picture 10" descr="parAvio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08222">
            <a:off x="6835967" y="278688"/>
            <a:ext cx="1695954" cy="48455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500" y="2924825"/>
            <a:ext cx="8001000" cy="1709928"/>
          </a:xfr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1500" y="4800600"/>
            <a:ext cx="8001000" cy="1219200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spcAft>
                <a:spcPts val="300"/>
              </a:spcAft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ctr" defTabSz="914400" rtl="0" eaLnBrk="1" latinLnBrk="0" hangingPunct="1">
              <a:spcBef>
                <a:spcPts val="0"/>
              </a:spcBef>
              <a:spcAft>
                <a:spcPts val="1800"/>
              </a:spcAft>
              <a:buFont typeface="Wingdings 2" pitchFamily="18" charset="2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97FA76E-FD08-45DD-AEE8-C34272DA261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8" name="Picture 7" descr="shortRul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4225" y="4666129"/>
            <a:ext cx="2495550" cy="95250"/>
          </a:xfrm>
          <a:prstGeom prst="rect">
            <a:avLst/>
          </a:prstGeom>
          <a:effectLst>
            <a:outerShdw blurRad="25400" sx="101000" sy="101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 descr="parAvio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785255">
            <a:off x="2866028" y="3182426"/>
            <a:ext cx="1695954" cy="484558"/>
          </a:xfrm>
          <a:prstGeom prst="rect">
            <a:avLst/>
          </a:prstGeom>
        </p:spPr>
      </p:pic>
      <p:sp>
        <p:nvSpPr>
          <p:cNvPr id="10" name="Picture Placeholder 2"/>
          <p:cNvSpPr>
            <a:spLocks noGrp="1"/>
          </p:cNvSpPr>
          <p:nvPr>
            <p:ph type="pic" idx="13"/>
          </p:nvPr>
        </p:nvSpPr>
        <p:spPr>
          <a:xfrm rot="150321">
            <a:off x="4329929" y="546774"/>
            <a:ext cx="4163077" cy="2961146"/>
          </a:xfrm>
          <a:solidFill>
            <a:srgbClr val="FFFFFF">
              <a:shade val="85000"/>
            </a:srgbClr>
          </a:solidFill>
          <a:ln w="31750" cap="sq">
            <a:solidFill>
              <a:srgbClr val="FDFDFD"/>
            </a:solidFill>
            <a:miter lim="800000"/>
          </a:ln>
          <a:effectLst>
            <a:outerShdw blurRad="88900" dist="31750" dir="90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  <p:txBody>
          <a:bodyPr>
            <a:normAutofit/>
          </a:bodyPr>
          <a:lstStyle>
            <a:lvl1pPr marL="0" indent="0" algn="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Drag picture to placeholder or click icon to add</a:t>
            </a:r>
            <a:endParaRPr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21380673">
            <a:off x="699762" y="451178"/>
            <a:ext cx="4163077" cy="2961146"/>
          </a:xfrm>
          <a:solidFill>
            <a:srgbClr val="FFFFFF">
              <a:shade val="85000"/>
            </a:srgbClr>
          </a:solidFill>
          <a:ln w="31750" cap="sq">
            <a:solidFill>
              <a:srgbClr val="FDFDFD"/>
            </a:solidFill>
            <a:miter lim="800000"/>
          </a:ln>
          <a:effectLst>
            <a:outerShdw blurRad="88900" dist="44450" dir="900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Drag picture to placeholder or click icon to add</a:t>
            </a:r>
            <a:endParaRPr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TitlePageOverla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83480" y="4800600"/>
            <a:ext cx="3246120" cy="1188720"/>
          </a:xfr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ctr">
              <a:spcAft>
                <a:spcPts val="300"/>
              </a:spcAft>
              <a:buNone/>
              <a:defRPr sz="2000">
                <a:solidFill>
                  <a:schemeClr val="tx1"/>
                </a:solidFill>
                <a:latin typeface="Mistral" pitchFamily="66" charset="0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ctr" defTabSz="914400" rtl="0" eaLnBrk="1" latinLnBrk="0" hangingPunct="1">
              <a:spcBef>
                <a:spcPts val="0"/>
              </a:spcBef>
              <a:spcAft>
                <a:spcPts val="1800"/>
              </a:spcAft>
              <a:buFont typeface="Wingdings 2" pitchFamily="18" charset="2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97FA76E-FD08-45DD-AEE8-C34272DA261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idx="13"/>
          </p:nvPr>
        </p:nvSpPr>
        <p:spPr>
          <a:xfrm rot="253865">
            <a:off x="4415567" y="369110"/>
            <a:ext cx="3794703" cy="2729767"/>
          </a:xfrm>
          <a:solidFill>
            <a:srgbClr val="FFFFFF">
              <a:shade val="85000"/>
            </a:srgbClr>
          </a:solidFill>
          <a:ln w="31750" cap="sq">
            <a:solidFill>
              <a:srgbClr val="FDFDFD"/>
            </a:solidFill>
            <a:miter lim="800000"/>
          </a:ln>
          <a:effectLst>
            <a:outerShdw blurRad="88900" dist="44450" dir="600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  <p:txBody>
          <a:bodyPr>
            <a:normAutofit/>
          </a:bodyPr>
          <a:lstStyle>
            <a:lvl1pPr marL="0" indent="0" algn="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Drag picture to placeholder or click icon to add</a:t>
            </a:r>
            <a:endParaRPr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20973137">
            <a:off x="530124" y="631160"/>
            <a:ext cx="3837559" cy="2604282"/>
          </a:xfrm>
          <a:solidFill>
            <a:srgbClr val="FFFFFF">
              <a:shade val="85000"/>
            </a:srgbClr>
          </a:solidFill>
          <a:ln w="31750" cap="sq">
            <a:solidFill>
              <a:srgbClr val="FDFDFD"/>
            </a:solidFill>
            <a:miter lim="800000"/>
          </a:ln>
          <a:effectLst>
            <a:outerShdw blurRad="88900" dist="44450" dir="90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Drag picture to placeholder or click icon to add</a:t>
            </a:r>
            <a:endParaRPr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idx="14"/>
          </p:nvPr>
        </p:nvSpPr>
        <p:spPr>
          <a:xfrm rot="470783">
            <a:off x="708565" y="3070624"/>
            <a:ext cx="3918749" cy="2827517"/>
          </a:xfrm>
          <a:solidFill>
            <a:srgbClr val="FFFFFF">
              <a:shade val="85000"/>
            </a:srgbClr>
          </a:solidFill>
          <a:ln w="31750" cap="sq">
            <a:solidFill>
              <a:srgbClr val="FDFDFD"/>
            </a:solidFill>
            <a:miter lim="800000"/>
          </a:ln>
          <a:effectLst>
            <a:outerShdw blurRad="88900" dist="44450" dir="1140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  <p:txBody>
          <a:bodyPr>
            <a:normAutofit/>
          </a:bodyPr>
          <a:lstStyle>
            <a:lvl1pPr marL="0" indent="0" algn="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Drag picture to placeholder or click icon to add</a:t>
            </a:r>
            <a:endParaRPr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 rot="21240000">
            <a:off x="4717562" y="3396154"/>
            <a:ext cx="3474720" cy="1097280"/>
          </a:xfrm>
        </p:spPr>
        <p:txBody>
          <a:bodyPr vert="horz" lIns="91440" tIns="45720" rIns="91440" bIns="45720" rtlCol="0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spcAft>
                <a:spcPts val="300"/>
              </a:spcAft>
              <a:buNone/>
              <a:defRPr sz="2800" kern="1200">
                <a:solidFill>
                  <a:schemeClr val="tx1"/>
                </a:solidFill>
                <a:latin typeface="Mistral" pitchFamily="66" charset="0"/>
                <a:ea typeface="+mn-ea"/>
                <a:cs typeface="+mn-cs"/>
              </a:defRPr>
            </a:lvl1pPr>
          </a:lstStyle>
          <a:p>
            <a:pPr marL="0" lvl="0" indent="0" algn="ctr" defTabSz="914400" rtl="0" eaLnBrk="1" latinLnBrk="0" hangingPunct="1">
              <a:spcBef>
                <a:spcPts val="0"/>
              </a:spcBef>
              <a:spcAft>
                <a:spcPts val="1800"/>
              </a:spcAft>
              <a:buFont typeface="Wingdings 2" pitchFamily="18" charset="2"/>
              <a:buNone/>
            </a:pPr>
            <a:r>
              <a:rPr lang="en-US" smtClean="0"/>
              <a:t>Click to edit Master title style</a:t>
            </a:r>
            <a:endParaRPr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TitlePageOverla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2000" y="4876800"/>
            <a:ext cx="3048000" cy="1188720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spcAft>
                <a:spcPts val="300"/>
              </a:spcAft>
              <a:buNone/>
              <a:defRPr sz="2000" kern="1200">
                <a:solidFill>
                  <a:schemeClr val="tx1"/>
                </a:solidFill>
                <a:latin typeface="Mistral" pitchFamily="66" charset="0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ctr" defTabSz="914400" rtl="0" eaLnBrk="1" latinLnBrk="0" hangingPunct="1">
              <a:spcBef>
                <a:spcPts val="0"/>
              </a:spcBef>
              <a:spcAft>
                <a:spcPts val="1800"/>
              </a:spcAft>
              <a:buFont typeface="Wingdings 2" pitchFamily="18" charset="2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97FA76E-FD08-45DD-AEE8-C34272DA261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15" name="Picture 14" descr="parAvio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08222">
            <a:off x="7428515" y="2619243"/>
            <a:ext cx="1580737" cy="451639"/>
          </a:xfrm>
          <a:prstGeom prst="rect">
            <a:avLst/>
          </a:prstGeom>
        </p:spPr>
      </p:pic>
      <p:pic>
        <p:nvPicPr>
          <p:cNvPr id="11" name="Picture 10" descr="pictureStamp-Fram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322260">
            <a:off x="6339646" y="604321"/>
            <a:ext cx="1610332" cy="2025115"/>
          </a:xfrm>
          <a:prstGeom prst="rect">
            <a:avLst/>
          </a:prstGeom>
        </p:spPr>
      </p:pic>
      <p:pic>
        <p:nvPicPr>
          <p:cNvPr id="13" name="Picture 12" descr="pictureStamp-Fram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322260">
            <a:off x="4891846" y="985321"/>
            <a:ext cx="1610332" cy="2025115"/>
          </a:xfrm>
          <a:prstGeom prst="rect">
            <a:avLst/>
          </a:prstGeom>
        </p:spPr>
      </p:pic>
      <p:sp>
        <p:nvSpPr>
          <p:cNvPr id="16" name="Picture Placeholder 2"/>
          <p:cNvSpPr>
            <a:spLocks noGrp="1"/>
          </p:cNvSpPr>
          <p:nvPr>
            <p:ph type="pic" idx="14"/>
          </p:nvPr>
        </p:nvSpPr>
        <p:spPr>
          <a:xfrm rot="247118">
            <a:off x="5075220" y="1165774"/>
            <a:ext cx="1243584" cy="1664208"/>
          </a:xfrm>
          <a:solidFill>
            <a:srgbClr val="FFFFFF">
              <a:shade val="85000"/>
            </a:srgbClr>
          </a:solidFill>
          <a:ln w="114300" cap="sq">
            <a:noFill/>
            <a:miter lim="800000"/>
          </a:ln>
          <a:effectLst/>
          <a:scene3d>
            <a:camera prst="perspectiveRelaxed">
              <a:rot lat="0" lon="0" rev="0"/>
            </a:camera>
            <a:lightRig rig="twoPt" dir="t">
              <a:rot lat="0" lon="0" rev="7200000"/>
            </a:lightRig>
          </a:scene3d>
          <a:sp3d prstMaterial="matte">
            <a:contourClr>
              <a:srgbClr val="FFFFFF"/>
            </a:contourClr>
          </a:sp3d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Drag picture to placeholder or click icon to add</a:t>
            </a:r>
            <a:endParaRPr dirty="0"/>
          </a:p>
        </p:txBody>
      </p:sp>
      <p:sp>
        <p:nvSpPr>
          <p:cNvPr id="17" name="Picture Placeholder 2"/>
          <p:cNvSpPr>
            <a:spLocks noGrp="1"/>
          </p:cNvSpPr>
          <p:nvPr>
            <p:ph type="pic" idx="15"/>
          </p:nvPr>
        </p:nvSpPr>
        <p:spPr>
          <a:xfrm rot="271248">
            <a:off x="6523020" y="784774"/>
            <a:ext cx="1243584" cy="1664208"/>
          </a:xfrm>
          <a:solidFill>
            <a:srgbClr val="FFFFFF">
              <a:shade val="85000"/>
            </a:srgbClr>
          </a:solidFill>
          <a:ln w="114300" cap="sq">
            <a:noFill/>
            <a:miter lim="800000"/>
          </a:ln>
          <a:effectLst/>
          <a:scene3d>
            <a:camera prst="perspectiveRelaxed">
              <a:rot lat="0" lon="0" rev="0"/>
            </a:camera>
            <a:lightRig rig="twoPt" dir="t">
              <a:rot lat="0" lon="0" rev="7200000"/>
            </a:lightRig>
          </a:scene3d>
          <a:sp3d prstMaterial="matte">
            <a:contourClr>
              <a:srgbClr val="FFFFFF"/>
            </a:contourClr>
          </a:sp3d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Drag picture to placeholder or click icon to add</a:t>
            </a:r>
            <a:endParaRPr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idx="13"/>
          </p:nvPr>
        </p:nvSpPr>
        <p:spPr>
          <a:xfrm rot="253865">
            <a:off x="4519045" y="2873698"/>
            <a:ext cx="3931920" cy="2834640"/>
          </a:xfrm>
          <a:solidFill>
            <a:srgbClr val="FFFFFF">
              <a:shade val="85000"/>
            </a:srgbClr>
          </a:solidFill>
          <a:ln w="31750" cap="sq">
            <a:solidFill>
              <a:srgbClr val="FDFDFD"/>
            </a:solidFill>
            <a:miter lim="800000"/>
          </a:ln>
          <a:effectLst>
            <a:outerShdw blurRad="88900" dist="44450" dir="690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  <p:txBody>
          <a:bodyPr>
            <a:normAutofit/>
          </a:bodyPr>
          <a:lstStyle>
            <a:lvl1pPr marL="0" indent="0" algn="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Drag picture to placeholder or click icon to add</a:t>
            </a:r>
            <a:endParaRPr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21193488">
            <a:off x="610678" y="450635"/>
            <a:ext cx="3931920" cy="2834640"/>
          </a:xfrm>
          <a:solidFill>
            <a:srgbClr val="FFFFFF">
              <a:shade val="85000"/>
            </a:srgbClr>
          </a:solidFill>
          <a:ln w="31750" cap="sq">
            <a:solidFill>
              <a:srgbClr val="FDFDFD"/>
            </a:solidFill>
            <a:miter lim="800000"/>
          </a:ln>
          <a:effectLst>
            <a:outerShdw blurRad="88900" dist="44450" dir="90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Drag picture to placeholder or click icon to add</a:t>
            </a:r>
            <a:endParaRPr dirty="0"/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 rot="21240000">
            <a:off x="455724" y="3551615"/>
            <a:ext cx="3474720" cy="1097280"/>
          </a:xfrm>
        </p:spPr>
        <p:txBody>
          <a:bodyPr vert="horz" lIns="91440" tIns="45720" rIns="91440" bIns="45720" rtlCol="0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spcAft>
                <a:spcPts val="300"/>
              </a:spcAft>
              <a:buNone/>
              <a:defRPr sz="2800" kern="1200">
                <a:solidFill>
                  <a:schemeClr val="tx1"/>
                </a:solidFill>
                <a:latin typeface="Mistral" pitchFamily="66" charset="0"/>
                <a:ea typeface="+mn-ea"/>
                <a:cs typeface="+mn-cs"/>
              </a:defRPr>
            </a:lvl1pPr>
          </a:lstStyle>
          <a:p>
            <a:pPr marL="0" lvl="0" indent="0" algn="ctr" defTabSz="914400" rtl="0" eaLnBrk="1" latinLnBrk="0" hangingPunct="1">
              <a:spcBef>
                <a:spcPts val="0"/>
              </a:spcBef>
              <a:spcAft>
                <a:spcPts val="1800"/>
              </a:spcAft>
              <a:buFont typeface="Wingdings 2" pitchFamily="18" charset="2"/>
              <a:buNone/>
            </a:pPr>
            <a:r>
              <a:rPr lang="en-US" smtClean="0"/>
              <a:t>Click to edit Master title style</a:t>
            </a:r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 marL="2286000" indent="-457200">
              <a:defRPr/>
            </a:lvl6pPr>
            <a:lvl7pPr marL="2286000" indent="-457200">
              <a:defRPr/>
            </a:lvl7pPr>
            <a:lvl8pPr marL="2286000" indent="-457200">
              <a:defRPr/>
            </a:lvl8pPr>
            <a:lvl9pPr marL="2286000" indent="-457200"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97FA76E-FD08-45DD-AEE8-C34272DA261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7" name="Picture 6" descr="standardRul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5100" y="1524000"/>
            <a:ext cx="3733800" cy="152400"/>
          </a:xfrm>
          <a:prstGeom prst="rect">
            <a:avLst/>
          </a:prstGeom>
          <a:effectLst>
            <a:outerShdw blurRad="25400" sx="101000" sy="101000" algn="ct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96634" y="577849"/>
            <a:ext cx="1882589" cy="5461001"/>
          </a:xfrm>
        </p:spPr>
        <p:txBody>
          <a:bodyPr vert="eaVert"/>
          <a:lstStyle>
            <a:lvl1pPr>
              <a:defRPr sz="4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78224" y="577849"/>
            <a:ext cx="5768788" cy="5461001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97FA76E-FD08-45DD-AEE8-C34272DA261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7" name="Picture 6" descr="verticalRul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2859" y="1562100"/>
            <a:ext cx="152400" cy="3733800"/>
          </a:xfrm>
          <a:prstGeom prst="rect">
            <a:avLst/>
          </a:prstGeom>
          <a:effectLst>
            <a:outerShdw blurRad="25400" sx="101000" sy="101000" algn="ct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/>
          <p:cNvGrpSpPr/>
          <p:nvPr/>
        </p:nvGrpSpPr>
        <p:grpSpPr>
          <a:xfrm>
            <a:off x="-382404" y="0"/>
            <a:ext cx="9932332" cy="6858000"/>
            <a:chOff x="-382404" y="0"/>
            <a:chExt cx="9932332" cy="6858000"/>
          </a:xfrm>
        </p:grpSpPr>
        <p:grpSp>
          <p:nvGrpSpPr>
            <p:cNvPr id="44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70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115" name="Rectangle 11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16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17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71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85" name="Rectangle 8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6" name="Rectangle 8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14" name="Rectangle 11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73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78" name="Rectangle 77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9" name="Rectangle 78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1" name="Rectangle 8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75" name="Rectangle 74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45" name="Freeform 44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Freeform 47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Freeform 50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Freeform 51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Hexagon 52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4" name="Hexagon 53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Hexagon 54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Hexagon 55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Hexagon 56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Freeform 57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" name="Hexagon 58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1" name="Hexagon 60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Hexagon 61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Hexagon 62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" name="Hexagon 63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Hexagon 64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6" name="Hexagon 65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7" name="Hexagon 66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Freeform 67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9" name="Freeform 68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6" name="Rectangle 45"/>
          <p:cNvSpPr/>
          <p:nvPr/>
        </p:nvSpPr>
        <p:spPr>
          <a:xfrm>
            <a:off x="4561242" y="-21511"/>
            <a:ext cx="3679116" cy="6271840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4649096" y="-21511"/>
            <a:ext cx="3505200" cy="23128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33365" y="2708476"/>
            <a:ext cx="3313355" cy="1702160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33365" y="4421080"/>
            <a:ext cx="3309803" cy="1260629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42424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738744" y="1516828"/>
            <a:ext cx="2133600" cy="750981"/>
          </a:xfrm>
        </p:spPr>
        <p:txBody>
          <a:bodyPr anchor="b"/>
          <a:lstStyle>
            <a:lvl1pPr algn="l">
              <a:defRPr sz="24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4650889" y="6088284"/>
            <a:ext cx="35052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03520" y="5719966"/>
            <a:ext cx="2831592" cy="365125"/>
          </a:xfrm>
        </p:spPr>
        <p:txBody>
          <a:bodyPr>
            <a:norm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649096" y="5719966"/>
            <a:ext cx="643666" cy="36512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1AD20DFC-E2D5-4BD6-B744-D8DEEAB5F7C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9" name="Rectangle 88"/>
          <p:cNvSpPr/>
          <p:nvPr/>
        </p:nvSpPr>
        <p:spPr>
          <a:xfrm>
            <a:off x="4650889" y="6088284"/>
            <a:ext cx="35052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3711278-E227-4F43-B956-0ADC1FAD85CD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2781B19-53B9-456B-91E1-20064908FB65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7" name="Picture 6" descr="flourish2.png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lum bright="-14000"/>
          </a:blip>
          <a:stretch>
            <a:fillRect/>
          </a:stretch>
        </p:blipFill>
        <p:spPr>
          <a:xfrm>
            <a:off x="0" y="2684462"/>
            <a:ext cx="9144000" cy="9326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800" y="3410267"/>
            <a:ext cx="6248400" cy="1456373"/>
          </a:xfrm>
        </p:spPr>
        <p:txBody>
          <a:bodyPr anchor="t">
            <a:normAutofit/>
          </a:bodyPr>
          <a:lstStyle>
            <a:lvl1pPr algn="ctr">
              <a:defRPr sz="3600" b="0" i="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800" y="1503680"/>
            <a:ext cx="6248400" cy="1566862"/>
          </a:xfrm>
        </p:spPr>
        <p:txBody>
          <a:bodyPr anchor="b"/>
          <a:lstStyle>
            <a:lvl1pPr marL="0" indent="0" algn="ctr">
              <a:buNone/>
              <a:defRPr sz="2000" b="0" i="1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8" name="Picture 7" descr="flourish2.png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lum bright="-14000"/>
          </a:blip>
          <a:stretch>
            <a:fillRect/>
          </a:stretch>
        </p:blipFill>
        <p:spPr>
          <a:xfrm>
            <a:off x="0" y="2684462"/>
            <a:ext cx="9144000" cy="93268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8645" y="2900829"/>
            <a:ext cx="6637468" cy="1362075"/>
          </a:xfrm>
        </p:spPr>
        <p:txBody>
          <a:bodyPr anchor="b"/>
          <a:lstStyle>
            <a:lvl1pPr algn="l">
              <a:defRPr sz="4000" b="0" cap="none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8645" y="4267200"/>
            <a:ext cx="6637467" cy="1520413"/>
          </a:xfrm>
        </p:spPr>
        <p:txBody>
          <a:bodyPr anchor="t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2781B19-53B9-456B-91E1-20064908FB65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D12ABF-3D63-4047-9F83-3B5197CB007E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1042416" y="2313432"/>
            <a:ext cx="3419856" cy="349300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2313431"/>
            <a:ext cx="3419856" cy="349300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12111" y="2316009"/>
            <a:ext cx="3057148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1721" y="2974694"/>
            <a:ext cx="3419856" cy="283579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1837" y="2316010"/>
            <a:ext cx="3055717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152" y="2974694"/>
            <a:ext cx="3419856" cy="283579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8835AE6-F2AE-4DF4-830F-320BFF80C94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BBDD75A-ED9C-47E7-B880-23401E9C7510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11DDE7B-3555-4794-A53D-45DEE99A69C6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-382404" y="0"/>
            <a:ext cx="9932332" cy="6858000"/>
            <a:chOff x="-382404" y="0"/>
            <a:chExt cx="9932332" cy="6858000"/>
          </a:xfrm>
        </p:grpSpPr>
        <p:grpSp>
          <p:nvGrpSpPr>
            <p:cNvPr id="45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72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84" name="Rectangle 8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5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6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73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81" name="Rectangle 8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2" name="Rectangle 8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3" name="Rectangle 8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74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78" name="Rectangle 77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9" name="Rectangle 78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0" name="Rectangle 7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75" name="Rectangle 74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47" name="Freeform 46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Freeform 47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" name="Freeform 49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Freeform 50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Hexagon 51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Hexagon 52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4" name="Hexagon 53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Hexagon 54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Hexagon 55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" name="Freeform 58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Hexagon 61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Hexagon 62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" name="Hexagon 63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Hexagon 64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6" name="Hexagon 65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7" name="Hexagon 66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Hexagon 67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9" name="Hexagon 68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0" name="Freeform 69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1" name="Freeform 70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6" name="Rectangle 45"/>
          <p:cNvSpPr/>
          <p:nvPr/>
        </p:nvSpPr>
        <p:spPr>
          <a:xfrm>
            <a:off x="4561242" y="-21511"/>
            <a:ext cx="3679116" cy="6271840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>
            <a:off x="4649096" y="-21510"/>
            <a:ext cx="3505200" cy="6239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3764685-37D9-4812-9158-28DDDE795E21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8" name="Rectangle 57"/>
          <p:cNvSpPr/>
          <p:nvPr/>
        </p:nvSpPr>
        <p:spPr>
          <a:xfrm>
            <a:off x="905571" y="601883"/>
            <a:ext cx="3562257" cy="564844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5894" y="856527"/>
            <a:ext cx="3090440" cy="5150734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1" name="Rectangle 60"/>
          <p:cNvSpPr/>
          <p:nvPr/>
        </p:nvSpPr>
        <p:spPr>
          <a:xfrm>
            <a:off x="4650889" y="6088284"/>
            <a:ext cx="35052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641448" y="5724835"/>
            <a:ext cx="3493664" cy="365125"/>
          </a:xfrm>
        </p:spPr>
        <p:txBody>
          <a:bodyPr>
            <a:normAutofit/>
          </a:bodyPr>
          <a:lstStyle/>
          <a:p>
            <a:pPr>
              <a:defRPr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9833" y="2657434"/>
            <a:ext cx="3304572" cy="1463153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36592" y="4136994"/>
            <a:ext cx="3298784" cy="1517904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42424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-382404" y="0"/>
            <a:ext cx="9932332" cy="6858000"/>
            <a:chOff x="-382404" y="0"/>
            <a:chExt cx="9932332" cy="6858000"/>
          </a:xfrm>
        </p:grpSpPr>
        <p:grpSp>
          <p:nvGrpSpPr>
            <p:cNvPr id="45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75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87" name="Rectangle 86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8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9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76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84" name="Rectangle 8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5" name="Rectangle 8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6" name="Rectangle 8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77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81" name="Rectangle 8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2" name="Rectangle 8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3" name="Rectangle 8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78" name="Rectangle 77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46" name="Freeform 45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Freeform 46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Freeform 47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" name="Freeform 49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Hexagon 50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Hexagon 51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1" name="Hexagon 60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Hexagon 61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Freeform 62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" name="Hexagon 63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Hexagon 64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6" name="Hexagon 65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7" name="Hexagon 66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Hexagon 67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9" name="Hexagon 68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0" name="Hexagon 69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1" name="Hexagon 70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2" name="Hexagon 71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3" name="Freeform 72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Freeform 73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94" name="Rectangle 93"/>
          <p:cNvSpPr/>
          <p:nvPr/>
        </p:nvSpPr>
        <p:spPr>
          <a:xfrm>
            <a:off x="4561242" y="-21511"/>
            <a:ext cx="3679116" cy="6271840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1" name="Rectangle 100"/>
          <p:cNvSpPr/>
          <p:nvPr/>
        </p:nvSpPr>
        <p:spPr>
          <a:xfrm>
            <a:off x="4649096" y="-21510"/>
            <a:ext cx="3505200" cy="6239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" name="Rectangle 101"/>
          <p:cNvSpPr/>
          <p:nvPr/>
        </p:nvSpPr>
        <p:spPr>
          <a:xfrm>
            <a:off x="905571" y="601883"/>
            <a:ext cx="3562257" cy="5648445"/>
          </a:xfrm>
          <a:prstGeom prst="rect">
            <a:avLst/>
          </a:prstGeom>
          <a:solidFill>
            <a:srgbClr val="FFFFFF"/>
          </a:solidFill>
          <a:ln w="3175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" name="Rectangle 104"/>
          <p:cNvSpPr/>
          <p:nvPr/>
        </p:nvSpPr>
        <p:spPr>
          <a:xfrm>
            <a:off x="4650889" y="6088284"/>
            <a:ext cx="35052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4424" y="2660904"/>
            <a:ext cx="3300984" cy="146304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005208" y="693795"/>
            <a:ext cx="3359623" cy="5468112"/>
          </a:xfrm>
        </p:spPr>
        <p:txBody>
          <a:bodyPr/>
          <a:lstStyle>
            <a:lvl1pPr marL="0" indent="0">
              <a:buNone/>
              <a:defRPr sz="3200">
                <a:solidFill>
                  <a:schemeClr val="accent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34630" y="4133088"/>
            <a:ext cx="3300573" cy="1519561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42424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641448" y="5724835"/>
            <a:ext cx="3493664" cy="365125"/>
          </a:xfrm>
        </p:spPr>
        <p:txBody>
          <a:bodyPr>
            <a:normAutofit/>
          </a:bodyPr>
          <a:lstStyle/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3D6A04F-D1EB-4018-980C-B694D3401D0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97FA76E-FD08-45DD-AEE8-C34272DA261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030147"/>
            <a:ext cx="1484453" cy="4780344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53296" y="1030147"/>
            <a:ext cx="5423704" cy="47803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97FA76E-FD08-45DD-AEE8-C34272DA261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>
          <a:xfrm>
            <a:off x="1371600" y="2438400"/>
            <a:ext cx="3124200" cy="3124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D12ABF-3D63-4047-9F83-3B5197CB007E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4"/>
          </p:nvPr>
        </p:nvSpPr>
        <p:spPr>
          <a:xfrm>
            <a:off x="4648200" y="2438400"/>
            <a:ext cx="3124200" cy="3124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9" name="Picture 8" descr="flourish2.png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lum bright="-14000"/>
          </a:blip>
          <a:stretch>
            <a:fillRect/>
          </a:stretch>
        </p:blipFill>
        <p:spPr>
          <a:xfrm>
            <a:off x="0" y="1618488"/>
            <a:ext cx="9144000" cy="93268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flourish2.png"/>
          <p:cNvPicPr>
            <a:picLocks noChangeAspect="1"/>
          </p:cNvPicPr>
          <p:nvPr/>
        </p:nvPicPr>
        <p:blipFill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lum bright="-14000"/>
          </a:blip>
          <a:stretch>
            <a:fillRect/>
          </a:stretch>
        </p:blipFill>
        <p:spPr>
          <a:xfrm>
            <a:off x="0" y="1618488"/>
            <a:ext cx="9144000" cy="932688"/>
          </a:xfrm>
          <a:prstGeom prst="rect">
            <a:avLst/>
          </a:prstGeom>
        </p:spPr>
      </p:pic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1371600" y="2819400"/>
            <a:ext cx="3124200" cy="2743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48200" y="2819400"/>
            <a:ext cx="3124200" cy="2743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62201"/>
            <a:ext cx="3125788" cy="451338"/>
          </a:xfrm>
        </p:spPr>
        <p:txBody>
          <a:bodyPr anchor="b"/>
          <a:lstStyle>
            <a:lvl1pPr marL="0" indent="0" algn="ctr">
              <a:buNone/>
              <a:defRPr sz="18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2359152"/>
            <a:ext cx="3127375" cy="448056"/>
          </a:xfrm>
        </p:spPr>
        <p:txBody>
          <a:bodyPr anchor="b"/>
          <a:lstStyle>
            <a:lvl1pPr marL="0" indent="0" algn="ctr">
              <a:buNone/>
              <a:defRPr sz="18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8835AE6-F2AE-4DF4-830F-320BFF80C94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BBDD75A-ED9C-47E7-B880-23401E9C7510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7" name="Picture 6" descr="flourish2.png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lum bright="-14000"/>
          </a:blip>
          <a:stretch>
            <a:fillRect/>
          </a:stretch>
        </p:blipFill>
        <p:spPr>
          <a:xfrm>
            <a:off x="0" y="1618488"/>
            <a:ext cx="9144000" cy="93268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11DDE7B-3555-4794-A53D-45DEE99A69C6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1" y="1676400"/>
            <a:ext cx="2819399" cy="599440"/>
          </a:xfrm>
        </p:spPr>
        <p:txBody>
          <a:bodyPr anchor="b">
            <a:noAutofit/>
          </a:bodyPr>
          <a:lstStyle>
            <a:lvl1pPr algn="ctr">
              <a:defRPr sz="1700" b="1" cap="all" spc="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1" y="2275840"/>
            <a:ext cx="2819399" cy="2905760"/>
          </a:xfrm>
        </p:spPr>
        <p:txBody>
          <a:bodyPr/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3764685-37D9-4812-9158-28DDDE795E21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1371600" y="1676400"/>
            <a:ext cx="3276600" cy="3505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que 9"/>
          <p:cNvSpPr/>
          <p:nvPr/>
        </p:nvSpPr>
        <p:spPr>
          <a:xfrm>
            <a:off x="1463040" y="1847088"/>
            <a:ext cx="3090672" cy="3090672"/>
          </a:xfrm>
          <a:prstGeom prst="plaque">
            <a:avLst>
              <a:gd name="adj" fmla="val 8438"/>
            </a:avLst>
          </a:prstGeom>
          <a:noFill/>
          <a:ln w="9525">
            <a:solidFill>
              <a:schemeClr val="tx2">
                <a:alpha val="17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0" y="1676400"/>
            <a:ext cx="2819400" cy="599440"/>
          </a:xfrm>
        </p:spPr>
        <p:txBody>
          <a:bodyPr anchor="b">
            <a:noAutofit/>
          </a:bodyPr>
          <a:lstStyle>
            <a:lvl1pPr algn="ctr">
              <a:defRPr sz="1700" b="1" cap="all" spc="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24000" y="1905000"/>
            <a:ext cx="2971800" cy="2971800"/>
          </a:xfrm>
          <a:prstGeom prst="plaque">
            <a:avLst>
              <a:gd name="adj" fmla="val 8341"/>
            </a:avLst>
          </a:prstGeom>
          <a:solidFill>
            <a:schemeClr val="bg1">
              <a:lumMod val="95000"/>
              <a:alpha val="35000"/>
            </a:schemeClr>
          </a:solidFill>
          <a:ln w="98425" cmpd="thinThick">
            <a:noFill/>
            <a:bevel/>
          </a:ln>
        </p:spPr>
        <p:txBody>
          <a:bodyPr>
            <a:normAutofit/>
          </a:bodyPr>
          <a:lstStyle>
            <a:lvl1pPr marL="0" indent="0" algn="ctr">
              <a:buNone/>
              <a:defRPr sz="1800" baseline="0">
                <a:solidFill>
                  <a:schemeClr val="tx2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0" y="2276856"/>
            <a:ext cx="2819400" cy="2875280"/>
          </a:xfrm>
        </p:spPr>
        <p:txBody>
          <a:bodyPr/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3D6A04F-D1EB-4018-980C-B694D3401D0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5.xml"/><Relationship Id="rId15" Type="http://schemas.openxmlformats.org/officeDocument/2006/relationships/slideLayout" Target="../slideLayouts/slideLayout26.xml"/><Relationship Id="rId16" Type="http://schemas.openxmlformats.org/officeDocument/2006/relationships/slideLayout" Target="../slideLayouts/slideLayout27.xml"/><Relationship Id="rId17" Type="http://schemas.openxmlformats.org/officeDocument/2006/relationships/theme" Target="../theme/theme2.xml"/><Relationship Id="rId18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8.xml"/><Relationship Id="rId12" Type="http://schemas.openxmlformats.org/officeDocument/2006/relationships/theme" Target="../theme/theme3.xml"/><Relationship Id="rId1" Type="http://schemas.openxmlformats.org/officeDocument/2006/relationships/slideLayout" Target="../slideLayouts/slideLayout28.xml"/><Relationship Id="rId2" Type="http://schemas.openxmlformats.org/officeDocument/2006/relationships/slideLayout" Target="../slideLayouts/slideLayout29.xml"/><Relationship Id="rId3" Type="http://schemas.openxmlformats.org/officeDocument/2006/relationships/slideLayout" Target="../slideLayouts/slideLayout30.xml"/><Relationship Id="rId4" Type="http://schemas.openxmlformats.org/officeDocument/2006/relationships/slideLayout" Target="../slideLayouts/slideLayout31.xml"/><Relationship Id="rId5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4.xml"/><Relationship Id="rId8" Type="http://schemas.openxmlformats.org/officeDocument/2006/relationships/slideLayout" Target="../slideLayouts/slideLayout35.xml"/><Relationship Id="rId9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3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indow3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1295400"/>
            <a:ext cx="6400800" cy="6858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057400"/>
            <a:ext cx="6400800" cy="3429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white">
          <a:xfrm>
            <a:off x="304800" y="6356350"/>
            <a:ext cx="2133600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lvl1pPr algn="l">
              <a:defRPr sz="1100" baseline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white">
          <a:xfrm>
            <a:off x="2971800" y="6356350"/>
            <a:ext cx="3200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baseline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white">
          <a:xfrm>
            <a:off x="6675120" y="6364224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baseline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pPr>
              <a:defRPr/>
            </a:pPr>
            <a:fld id="{497FA76E-FD08-45DD-AEE8-C34272DA261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63" r:id="rId1"/>
    <p:sldLayoutId id="2147484164" r:id="rId2"/>
    <p:sldLayoutId id="2147484165" r:id="rId3"/>
    <p:sldLayoutId id="2147484166" r:id="rId4"/>
    <p:sldLayoutId id="2147484167" r:id="rId5"/>
    <p:sldLayoutId id="2147484168" r:id="rId6"/>
    <p:sldLayoutId id="2147484169" r:id="rId7"/>
    <p:sldLayoutId id="2147484170" r:id="rId8"/>
    <p:sldLayoutId id="2147484171" r:id="rId9"/>
    <p:sldLayoutId id="2147484172" r:id="rId10"/>
    <p:sldLayoutId id="214748417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3600" kern="1200" cap="all" spc="300" baseline="0">
          <a:solidFill>
            <a:schemeClr val="tx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0" indent="-274320" algn="l" defTabSz="914400" rtl="0" eaLnBrk="1" latinLnBrk="0" hangingPunct="1">
        <a:lnSpc>
          <a:spcPct val="150000"/>
        </a:lnSpc>
        <a:spcBef>
          <a:spcPct val="20000"/>
        </a:spcBef>
        <a:buClrTx/>
        <a:buFont typeface="Wingdings" pitchFamily="2" charset="2"/>
        <a:buChar char="v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28600" algn="l" defTabSz="914400" rtl="0" eaLnBrk="1" latinLnBrk="0" hangingPunct="1">
        <a:spcBef>
          <a:spcPct val="20000"/>
        </a:spcBef>
        <a:buClrTx/>
        <a:buFont typeface="Arial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Tx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Tx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Tx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Tx/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Tx/>
        <a:buFont typeface="Arial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Tx/>
        <a:buFont typeface="Arial" pitchFamily="34" charset="0"/>
        <a:buChar char="•"/>
        <a:defRPr sz="12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Tx/>
        <a:buFont typeface="Arial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extPageOverlay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71500" y="6158753"/>
            <a:ext cx="3200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71500" y="274638"/>
            <a:ext cx="8001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1500" y="1905000"/>
            <a:ext cx="80010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372100" y="6158753"/>
            <a:ext cx="3200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046220" y="6158753"/>
            <a:ext cx="10515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497FA76E-FD08-45DD-AEE8-C34272DA261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75" r:id="rId1"/>
    <p:sldLayoutId id="2147484176" r:id="rId2"/>
    <p:sldLayoutId id="2147484177" r:id="rId3"/>
    <p:sldLayoutId id="2147484178" r:id="rId4"/>
    <p:sldLayoutId id="2147484179" r:id="rId5"/>
    <p:sldLayoutId id="2147484180" r:id="rId6"/>
    <p:sldLayoutId id="2147484181" r:id="rId7"/>
    <p:sldLayoutId id="2147484182" r:id="rId8"/>
    <p:sldLayoutId id="2147484183" r:id="rId9"/>
    <p:sldLayoutId id="2147484184" r:id="rId10"/>
    <p:sldLayoutId id="2147484185" r:id="rId11"/>
    <p:sldLayoutId id="2147484186" r:id="rId12"/>
    <p:sldLayoutId id="2147484187" r:id="rId13"/>
    <p:sldLayoutId id="2147484188" r:id="rId14"/>
    <p:sldLayoutId id="2147484189" r:id="rId15"/>
    <p:sldLayoutId id="2147484190" r:id="rId16"/>
  </p:sldLayoutIdLst>
  <p:txStyles>
    <p:titleStyle>
      <a:lvl1pPr algn="ctr" defTabSz="914400" rtl="0" eaLnBrk="1" latinLnBrk="0" hangingPunct="1">
        <a:spcBef>
          <a:spcPct val="0"/>
        </a:spcBef>
        <a:buNone/>
        <a:defRPr sz="5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914400" rtl="0" eaLnBrk="1" latinLnBrk="0" hangingPunct="1">
        <a:spcBef>
          <a:spcPts val="0"/>
        </a:spcBef>
        <a:spcAft>
          <a:spcPts val="2000"/>
        </a:spcAft>
        <a:buFont typeface="Wingdings 2" pitchFamily="18" charset="2"/>
        <a:buChar char="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indent="-457200" algn="l" defTabSz="914400" rtl="0" eaLnBrk="1" latinLnBrk="0" hangingPunct="1">
        <a:spcBef>
          <a:spcPts val="0"/>
        </a:spcBef>
        <a:spcAft>
          <a:spcPts val="1000"/>
        </a:spcAft>
        <a:buClr>
          <a:schemeClr val="bg2"/>
        </a:buClr>
        <a:buFont typeface="Wingdings 2" pitchFamily="18" charset="2"/>
        <a:buChar char="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457200" algn="l" defTabSz="914400" rtl="0" eaLnBrk="1" latinLnBrk="0" hangingPunct="1">
        <a:spcBef>
          <a:spcPts val="0"/>
        </a:spcBef>
        <a:spcAft>
          <a:spcPts val="1000"/>
        </a:spcAft>
        <a:buFont typeface="Wingdings 2" pitchFamily="18" charset="2"/>
        <a:buChar char="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indent="-457200" algn="l" defTabSz="914400" rtl="0" eaLnBrk="1" latinLnBrk="0" hangingPunct="1">
        <a:spcBef>
          <a:spcPts val="0"/>
        </a:spcBef>
        <a:spcAft>
          <a:spcPts val="1000"/>
        </a:spcAft>
        <a:buClr>
          <a:schemeClr val="bg2"/>
        </a:buClr>
        <a:buFont typeface="Wingdings 2" pitchFamily="18" charset="2"/>
        <a:buChar char="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286000" indent="-457200" algn="l" defTabSz="914400" rtl="0" eaLnBrk="1" latinLnBrk="0" hangingPunct="1">
        <a:spcBef>
          <a:spcPts val="0"/>
        </a:spcBef>
        <a:spcAft>
          <a:spcPts val="1000"/>
        </a:spcAft>
        <a:buFont typeface="Wingdings 2" pitchFamily="18" charset="2"/>
        <a:buChar char="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indent="-461963" algn="l" defTabSz="914400" rtl="0" eaLnBrk="1" latinLnBrk="0" hangingPunct="1">
        <a:spcBef>
          <a:spcPts val="0"/>
        </a:spcBef>
        <a:spcAft>
          <a:spcPts val="600"/>
        </a:spcAft>
        <a:buClr>
          <a:schemeClr val="bg2"/>
        </a:buClr>
        <a:buFont typeface="Wingdings 2" pitchFamily="18" charset="2"/>
        <a:buChar char="ò"/>
        <a:defRPr lang="en-US" sz="1800" kern="120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3205163" indent="-461963" algn="l" defTabSz="914400" rtl="0" eaLnBrk="1" latinLnBrk="0" hangingPunct="1">
        <a:spcBef>
          <a:spcPts val="0"/>
        </a:spcBef>
        <a:spcAft>
          <a:spcPts val="600"/>
        </a:spcAft>
        <a:buFont typeface="Wingdings 2" pitchFamily="18" charset="2"/>
        <a:buChar char="ò"/>
        <a:defRPr lang="en-US" sz="1800" kern="1200" dirty="0" smtClean="0">
          <a:solidFill>
            <a:schemeClr val="tx1"/>
          </a:solidFill>
          <a:latin typeface="+mn-lt"/>
          <a:ea typeface="+mn-ea"/>
          <a:cs typeface="+mn-cs"/>
        </a:defRPr>
      </a:lvl7pPr>
      <a:lvl8pPr marL="3657600" indent="-461963" algn="l" defTabSz="914400" rtl="0" eaLnBrk="1" latinLnBrk="0" hangingPunct="1">
        <a:spcBef>
          <a:spcPts val="0"/>
        </a:spcBef>
        <a:spcAft>
          <a:spcPts val="600"/>
        </a:spcAft>
        <a:buClr>
          <a:schemeClr val="bg2"/>
        </a:buClr>
        <a:buFont typeface="Wingdings 2" pitchFamily="18" charset="2"/>
        <a:buChar char="ò"/>
        <a:defRPr lang="en-US" sz="1800" kern="1200" dirty="0" smtClean="0">
          <a:solidFill>
            <a:schemeClr val="tx1"/>
          </a:solidFill>
          <a:latin typeface="+mn-lt"/>
          <a:ea typeface="+mn-ea"/>
          <a:cs typeface="+mn-cs"/>
        </a:defRPr>
      </a:lvl8pPr>
      <a:lvl9pPr marL="4119563" indent="-461963" algn="l" defTabSz="914400" rtl="0" eaLnBrk="1" latinLnBrk="0" hangingPunct="1">
        <a:spcBef>
          <a:spcPts val="0"/>
        </a:spcBef>
        <a:spcAft>
          <a:spcPts val="600"/>
        </a:spcAft>
        <a:buFont typeface="Wingdings 2" pitchFamily="18" charset="2"/>
        <a:buChar char="ò"/>
        <a:defRPr lang="en-US" sz="1800" kern="1200" dirty="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/>
          <p:cNvGrpSpPr/>
          <p:nvPr/>
        </p:nvGrpSpPr>
        <p:grpSpPr>
          <a:xfrm>
            <a:off x="-304800" y="0"/>
            <a:ext cx="9932332" cy="6858000"/>
            <a:chOff x="-382404" y="0"/>
            <a:chExt cx="9932332" cy="6858000"/>
          </a:xfrm>
        </p:grpSpPr>
        <p:grpSp>
          <p:nvGrpSpPr>
            <p:cNvPr id="43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101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113" name="Rectangle 11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14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15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102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110" name="Rectangle 10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11" name="Rectangle 11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12" name="Rectangle 11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103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107" name="Rectangle 106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08" name="Rectangle 107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09" name="Rectangle 108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104" name="Rectangle 10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44" name="Freeform 43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Freeform 44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Freeform 45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Freeform 46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" name="Hexagon 49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Hexagon 50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Hexagon 51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Hexagon 52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4" name="Hexagon 53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Freeform 54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Hexagon 55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Hexagon 56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Hexagon 57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" name="Hexagon 58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5" name="Hexagon 94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6" name="Hexagon 95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7" name="Hexagon 96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8" name="Hexagon 97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9" name="Freeform 98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0" name="Freeform 99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6" name="Rectangle 65"/>
          <p:cNvSpPr/>
          <p:nvPr/>
        </p:nvSpPr>
        <p:spPr>
          <a:xfrm>
            <a:off x="457200" y="333487"/>
            <a:ext cx="8229600" cy="618564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Rectangle 69"/>
          <p:cNvSpPr/>
          <p:nvPr/>
        </p:nvSpPr>
        <p:spPr>
          <a:xfrm>
            <a:off x="4561242" y="-21511"/>
            <a:ext cx="3679116" cy="699244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" name="Rectangle 70"/>
          <p:cNvSpPr/>
          <p:nvPr/>
        </p:nvSpPr>
        <p:spPr>
          <a:xfrm>
            <a:off x="4649096" y="-21510"/>
            <a:ext cx="3505200" cy="6239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43490" y="1027664"/>
            <a:ext cx="7024744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3492" y="2323652"/>
            <a:ext cx="6777317" cy="35089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997388" y="22449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FEFEFE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1448" y="5852160"/>
            <a:ext cx="35021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649096" y="224491"/>
            <a:ext cx="13321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EFEFE"/>
                </a:solidFill>
              </a:defRPr>
            </a:lvl1pPr>
          </a:lstStyle>
          <a:p>
            <a:pPr>
              <a:defRPr/>
            </a:pPr>
            <a:fld id="{497FA76E-FD08-45DD-AEE8-C34272DA261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92" r:id="rId1"/>
    <p:sldLayoutId id="2147484193" r:id="rId2"/>
    <p:sldLayoutId id="2147484194" r:id="rId3"/>
    <p:sldLayoutId id="2147484195" r:id="rId4"/>
    <p:sldLayoutId id="2147484196" r:id="rId5"/>
    <p:sldLayoutId id="2147484197" r:id="rId6"/>
    <p:sldLayoutId id="2147484198" r:id="rId7"/>
    <p:sldLayoutId id="2147484199" r:id="rId8"/>
    <p:sldLayoutId id="2147484200" r:id="rId9"/>
    <p:sldLayoutId id="2147484201" r:id="rId10"/>
    <p:sldLayoutId id="2147484202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0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27432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640080" indent="-27432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24712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325880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1517904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1719072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1920240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121408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hyperlink" Target="http://idlecampus.com/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hyperlink" Target="http://idlecampus.com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WordArt 3"/>
          <p:cNvSpPr>
            <a:spLocks noChangeArrowheads="1" noChangeShapeType="1" noTextEdit="1"/>
          </p:cNvSpPr>
          <p:nvPr/>
        </p:nvSpPr>
        <p:spPr bwMode="auto">
          <a:xfrm>
            <a:off x="228600" y="2438400"/>
            <a:ext cx="7010400" cy="146685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  <a:scene3d>
              <a:camera prst="perspective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>
              <a:defRPr/>
            </a:pPr>
            <a:r>
              <a:rPr lang="en-SG" altLang="en-US" sz="1600" b="1" dirty="0">
                <a:solidFill>
                  <a:srgbClr val="222D9A"/>
                </a:solidFill>
                <a:latin typeface="Apple Chancery"/>
                <a:cs typeface="Apple Chancery"/>
              </a:rPr>
              <a:t>IdleCampus</a:t>
            </a:r>
            <a:endParaRPr lang="en-US" sz="1600" b="1" kern="10" spc="50" dirty="0">
              <a:ln w="11430"/>
              <a:solidFill>
                <a:srgbClr val="222D9A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Apple Chancery"/>
              <a:cs typeface="Apple Chancery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08000" y="293914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 rot="20982017">
            <a:off x="685800" y="4191000"/>
            <a:ext cx="7634319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solidFill>
                  <a:schemeClr val="accent3">
                    <a:lumMod val="50000"/>
                  </a:schemeClr>
                </a:solidFill>
                <a:latin typeface="Monotype Corsiva"/>
                <a:cs typeface="Monotype Corsiva"/>
              </a:rPr>
              <a:t>A platform for connecting colleges with students</a:t>
            </a:r>
            <a:endParaRPr lang="en-US" sz="5400" dirty="0">
              <a:solidFill>
                <a:schemeClr val="accent3">
                  <a:lumMod val="50000"/>
                </a:schemeClr>
              </a:solidFill>
              <a:latin typeface="Monotype Corsiva"/>
              <a:cs typeface="Monotype Corsiva"/>
            </a:endParaRPr>
          </a:p>
        </p:txBody>
      </p:sp>
      <p:pic>
        <p:nvPicPr>
          <p:cNvPr id="5" name="Picture 4" descr="logo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381000"/>
            <a:ext cx="4445000" cy="1905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6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idx="1"/>
          </p:nvPr>
        </p:nvSpPr>
        <p:spPr>
          <a:xfrm>
            <a:off x="456481" y="1604329"/>
            <a:ext cx="8228160" cy="4526396"/>
          </a:xfrm>
          <a:ln/>
        </p:spPr>
        <p:txBody>
          <a:bodyPr/>
          <a:lstStyle/>
          <a:p>
            <a:pPr marL="391686" indent="-293764">
              <a:buSzPct val="45000"/>
              <a:buNone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endParaRPr lang="en-SG" altLang="en-US" dirty="0"/>
          </a:p>
        </p:txBody>
      </p:sp>
      <p:sp>
        <p:nvSpPr>
          <p:cNvPr id="2" name="Rectangle 1"/>
          <p:cNvSpPr/>
          <p:nvPr/>
        </p:nvSpPr>
        <p:spPr>
          <a:xfrm rot="21173912">
            <a:off x="-521924" y="468744"/>
            <a:ext cx="8897176" cy="249299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2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IDLECAMPUS WITHOUT SHARING YOUR MOBILE NUMBER…</a:t>
            </a:r>
            <a:endParaRPr lang="en-US" sz="52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590800" y="3727685"/>
            <a:ext cx="5257800" cy="3108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5C2610"/>
                </a:solidFill>
                <a:latin typeface="Monotype Corsiva"/>
                <a:cs typeface="Monotype Corsiva"/>
              </a:rPr>
              <a:t>You can even create numerous groups in Idle Campus. It can remind you or make you aware of your cultural festivals, management workshops etc.</a:t>
            </a:r>
          </a:p>
          <a:p>
            <a:r>
              <a:rPr lang="en-US" sz="2800" dirty="0" smtClean="0">
                <a:solidFill>
                  <a:srgbClr val="FFFFFF"/>
                </a:solidFill>
                <a:latin typeface="Monotype Corsiva"/>
                <a:cs typeface="Monotype Corsiva"/>
              </a:rPr>
              <a:t>AND THE BEST IS THAT YOU NEVER HAVE TO SHARE YOUR MOBILE NUMBER FOR THIS!!!</a:t>
            </a:r>
            <a:endParaRPr lang="en-US" sz="2800" dirty="0">
              <a:solidFill>
                <a:schemeClr val="bg1">
                  <a:lumMod val="50000"/>
                </a:schemeClr>
              </a:solidFill>
              <a:latin typeface="Monotype Corsiva"/>
              <a:cs typeface="Monotype Corsiva"/>
            </a:endParaRPr>
          </a:p>
        </p:txBody>
      </p:sp>
    </p:spTree>
    <p:extLst>
      <p:ext uri="{BB962C8B-B14F-4D97-AF65-F5344CB8AC3E}">
        <p14:creationId xmlns:p14="http://schemas.microsoft.com/office/powerpoint/2010/main" val="3991448620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idx="1"/>
          </p:nvPr>
        </p:nvSpPr>
        <p:spPr>
          <a:xfrm>
            <a:off x="456481" y="1604329"/>
            <a:ext cx="8228160" cy="4526396"/>
          </a:xfrm>
          <a:ln/>
        </p:spPr>
        <p:txBody>
          <a:bodyPr>
            <a:normAutofit/>
          </a:bodyPr>
          <a:lstStyle/>
          <a:p>
            <a:pPr marL="391686" indent="-293764">
              <a:buSzPct val="45000"/>
              <a:buFont typeface="Wingdings" charset="2"/>
              <a:buChar char="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SG" altLang="en-US" sz="4400" dirty="0">
                <a:latin typeface="Monotype Corsiva"/>
                <a:cs typeface="Monotype Corsiva"/>
              </a:rPr>
              <a:t>Can be used </a:t>
            </a:r>
            <a:r>
              <a:rPr lang="en-SG" altLang="en-US" sz="4400" dirty="0" smtClean="0">
                <a:latin typeface="Monotype Corsiva"/>
                <a:cs typeface="Monotype Corsiva"/>
              </a:rPr>
              <a:t>right </a:t>
            </a:r>
            <a:r>
              <a:rPr lang="en-SG" altLang="en-US" sz="4400" dirty="0">
                <a:latin typeface="Monotype Corsiva"/>
                <a:cs typeface="Monotype Corsiva"/>
              </a:rPr>
              <a:t>way </a:t>
            </a:r>
            <a:r>
              <a:rPr lang="en-SG" altLang="en-US" sz="4400" dirty="0" smtClean="0">
                <a:latin typeface="Monotype Corsiva"/>
                <a:cs typeface="Monotype Corsiva"/>
              </a:rPr>
              <a:t>on </a:t>
            </a:r>
            <a:r>
              <a:rPr lang="en-SG" altLang="en-US" sz="4400" dirty="0">
                <a:latin typeface="Monotype Corsiva"/>
                <a:cs typeface="Monotype Corsiva"/>
                <a:hlinkClick r:id="rId3"/>
              </a:rPr>
              <a:t>http://idlecampus.com</a:t>
            </a:r>
            <a:r>
              <a:rPr lang="en-SG" altLang="en-US" sz="4400" dirty="0">
                <a:latin typeface="Monotype Corsiva"/>
                <a:cs typeface="Monotype Corsiva"/>
              </a:rPr>
              <a:t> for creating timetable for each group. </a:t>
            </a:r>
          </a:p>
          <a:p>
            <a:pPr marL="391686" indent="-293764">
              <a:buSzPct val="45000"/>
              <a:buFont typeface="Wingdings" charset="2"/>
              <a:buChar char="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SG" altLang="en-US" sz="4400" dirty="0">
                <a:latin typeface="Monotype Corsiva"/>
                <a:cs typeface="Monotype Corsiva"/>
              </a:rPr>
              <a:t>Website has links to IdleCampus apps for Android and iOS.  </a:t>
            </a:r>
          </a:p>
        </p:txBody>
      </p:sp>
      <p:sp>
        <p:nvSpPr>
          <p:cNvPr id="2" name="Rectangle 1"/>
          <p:cNvSpPr/>
          <p:nvPr/>
        </p:nvSpPr>
        <p:spPr>
          <a:xfrm>
            <a:off x="1600200" y="304800"/>
            <a:ext cx="551872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START USING!!!</a:t>
            </a:r>
            <a:endParaRPr lang="en-US" sz="54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32892317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WordArt 3"/>
          <p:cNvSpPr>
            <a:spLocks noChangeArrowheads="1" noChangeShapeType="1" noTextEdit="1"/>
          </p:cNvSpPr>
          <p:nvPr/>
        </p:nvSpPr>
        <p:spPr bwMode="auto">
          <a:xfrm>
            <a:off x="1905000" y="3505200"/>
            <a:ext cx="5181600" cy="85725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  <a:scene3d>
              <a:camera prst="perspective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>
              <a:defRPr/>
            </a:pPr>
            <a:r>
              <a:rPr lang="en-US" sz="1200" b="1" kern="10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Impact"/>
                <a:cs typeface="Arial" charset="0"/>
              </a:rPr>
              <a:t>Ankur Kothari</a:t>
            </a:r>
            <a:endParaRPr lang="en-US" sz="1200" b="1" kern="10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Impact"/>
              <a:cs typeface="Arial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09600" y="1828800"/>
            <a:ext cx="54864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 smtClean="0">
                <a:solidFill>
                  <a:schemeClr val="accent5">
                    <a:lumMod val="50000"/>
                  </a:schemeClr>
                </a:solidFill>
              </a:rPr>
              <a:t>Thank You</a:t>
            </a:r>
            <a:endParaRPr lang="en-IN" sz="8000" b="1"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0594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 rot="20600655">
            <a:off x="696417" y="1942251"/>
            <a:ext cx="3352800" cy="35394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>
                <a:solidFill>
                  <a:srgbClr val="FFFFFF"/>
                </a:solidFill>
              </a:rPr>
              <a:t>MISSION</a:t>
            </a:r>
            <a:r>
              <a:rPr lang="en-US" sz="2800" dirty="0">
                <a:solidFill>
                  <a:srgbClr val="FFFFFF"/>
                </a:solidFill>
              </a:rPr>
              <a:t>: </a:t>
            </a:r>
            <a:r>
              <a:rPr lang="en-US" sz="2800" dirty="0">
                <a:solidFill>
                  <a:srgbClr val="FFFFFF"/>
                </a:solidFill>
                <a:latin typeface="Apple Chancery"/>
                <a:cs typeface="Apple Chancery"/>
              </a:rPr>
              <a:t>To make sure all the needed and latest information is always available to the student anytime and anywhere. </a:t>
            </a:r>
          </a:p>
          <a:p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 rot="549757">
            <a:off x="5409000" y="1871575"/>
            <a:ext cx="300748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>
                <a:solidFill>
                  <a:srgbClr val="FFFFFF"/>
                </a:solidFill>
              </a:rPr>
              <a:t>VISION</a:t>
            </a:r>
            <a:r>
              <a:rPr lang="en-US" sz="2800" dirty="0">
                <a:solidFill>
                  <a:srgbClr val="FFFFFF"/>
                </a:solidFill>
              </a:rPr>
              <a:t>: </a:t>
            </a:r>
            <a:r>
              <a:rPr lang="en-US" sz="2800" dirty="0">
                <a:solidFill>
                  <a:srgbClr val="FFFFFF"/>
                </a:solidFill>
                <a:latin typeface="Apple Chancery"/>
                <a:cs typeface="Apple Chancery"/>
              </a:rPr>
              <a:t>To enable easy communication among colleges and students of not only the same but also different branches.</a:t>
            </a:r>
          </a:p>
          <a:p>
            <a:endParaRPr lang="en-US" sz="2800" dirty="0">
              <a:latin typeface="Apple Chancery"/>
              <a:cs typeface="Apple Chancery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-14513" y="0"/>
            <a:ext cx="915851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OUR MISSION AND VISION.</a:t>
            </a:r>
            <a:endParaRPr lang="en-US" sz="54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84836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098" name="Rectangle 2"/>
          <p:cNvSpPr>
            <a:spLocks noGrp="1" noChangeArrowheads="1"/>
          </p:cNvSpPr>
          <p:nvPr>
            <p:ph idx="1"/>
          </p:nvPr>
        </p:nvSpPr>
        <p:spPr>
          <a:xfrm>
            <a:off x="228600" y="1905000"/>
            <a:ext cx="8228160" cy="4526396"/>
          </a:xfrm>
          <a:ln/>
        </p:spPr>
        <p:txBody>
          <a:bodyPr>
            <a:normAutofit fontScale="92500" lnSpcReduction="10000"/>
          </a:bodyPr>
          <a:lstStyle/>
          <a:p>
            <a:pPr marL="391686" indent="-293764">
              <a:buSzPct val="45000"/>
              <a:buFont typeface="Wingdings" charset="2"/>
              <a:buChar char="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SG" altLang="en-US" sz="4800" dirty="0" smtClean="0">
                <a:solidFill>
                  <a:schemeClr val="accent1">
                    <a:lumMod val="50000"/>
                  </a:schemeClr>
                </a:solidFill>
                <a:latin typeface="Monotype Corsiva"/>
                <a:cs typeface="Monotype Corsiva"/>
              </a:rPr>
              <a:t>Do </a:t>
            </a:r>
            <a:r>
              <a:rPr lang="en-SG" altLang="en-US" sz="4800" dirty="0">
                <a:solidFill>
                  <a:schemeClr val="accent1">
                    <a:lumMod val="50000"/>
                  </a:schemeClr>
                </a:solidFill>
                <a:latin typeface="Monotype Corsiva"/>
                <a:cs typeface="Monotype Corsiva"/>
              </a:rPr>
              <a:t>you still get your class timetable as an </a:t>
            </a:r>
            <a:r>
              <a:rPr lang="en-SG" altLang="en-US" sz="4800" dirty="0" smtClean="0">
                <a:solidFill>
                  <a:schemeClr val="accent1">
                    <a:lumMod val="50000"/>
                  </a:schemeClr>
                </a:solidFill>
                <a:latin typeface="Monotype Corsiva"/>
                <a:cs typeface="Monotype Corsiva"/>
              </a:rPr>
              <a:t>email </a:t>
            </a:r>
            <a:r>
              <a:rPr lang="en-SG" altLang="en-US" sz="4800" dirty="0">
                <a:solidFill>
                  <a:schemeClr val="accent1">
                    <a:lumMod val="50000"/>
                  </a:schemeClr>
                </a:solidFill>
                <a:latin typeface="Monotype Corsiva"/>
                <a:cs typeface="Monotype Corsiva"/>
              </a:rPr>
              <a:t>on your smartphones? </a:t>
            </a:r>
            <a:endParaRPr lang="en-SG" altLang="en-US" sz="4800" dirty="0" smtClean="0">
              <a:solidFill>
                <a:schemeClr val="accent1">
                  <a:lumMod val="50000"/>
                </a:schemeClr>
              </a:solidFill>
              <a:latin typeface="Monotype Corsiva"/>
              <a:cs typeface="Monotype Corsiva"/>
            </a:endParaRPr>
          </a:p>
          <a:p>
            <a:pPr marL="391686" indent="-293764">
              <a:buSzPct val="45000"/>
              <a:buFont typeface="Wingdings" charset="2"/>
              <a:buChar char="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SG" altLang="en-US" sz="4800" dirty="0">
                <a:solidFill>
                  <a:schemeClr val="accent1">
                    <a:lumMod val="50000"/>
                  </a:schemeClr>
                </a:solidFill>
                <a:latin typeface="Monotype Corsiva"/>
                <a:cs typeface="Monotype Corsiva"/>
              </a:rPr>
              <a:t>Is all your data like class schedules, group alerts, notifications for internships and placements getting lost in sms and whatsapp inbox</a:t>
            </a:r>
            <a:r>
              <a:rPr lang="en-SG" altLang="en-US" sz="4800" dirty="0" smtClean="0">
                <a:solidFill>
                  <a:schemeClr val="accent1">
                    <a:lumMod val="50000"/>
                  </a:schemeClr>
                </a:solidFill>
                <a:latin typeface="Monotype Corsiva"/>
                <a:cs typeface="Monotype Corsiva"/>
              </a:rPr>
              <a:t>?</a:t>
            </a:r>
          </a:p>
          <a:p>
            <a:pPr marL="97922" indent="0">
              <a:buSzPct val="45000"/>
              <a:buNone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endParaRPr lang="en-SG" altLang="en-US" sz="4800" dirty="0" smtClean="0">
              <a:solidFill>
                <a:schemeClr val="accent1">
                  <a:lumMod val="50000"/>
                </a:schemeClr>
              </a:solidFill>
              <a:latin typeface="Monotype Corsiva"/>
              <a:cs typeface="Monotype Corsiva"/>
            </a:endParaRPr>
          </a:p>
          <a:p>
            <a:pPr marL="391686" indent="-293764">
              <a:buSzPct val="45000"/>
              <a:buFont typeface="Wingdings" charset="2"/>
              <a:buChar char="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endParaRPr lang="en-SG" altLang="en-US" sz="4800" dirty="0">
              <a:solidFill>
                <a:schemeClr val="accent1">
                  <a:lumMod val="50000"/>
                </a:schemeClr>
              </a:solidFill>
              <a:latin typeface="Monotype Corsiva"/>
              <a:cs typeface="Monotype Corsiva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6200" y="304800"/>
            <a:ext cx="1252770" cy="312125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81000" y="457200"/>
            <a:ext cx="707782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extrusionH="57150" contourW="6350" prstMaterial="metal">
              <a:bevelT w="127000" h="31750" prst="cross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cap="all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  <a:latin typeface="Times New Roman"/>
                <a:cs typeface="Times New Roman"/>
              </a:rPr>
              <a:t>Why </a:t>
            </a:r>
            <a:r>
              <a:rPr lang="en-US" sz="5400" b="1" cap="all" dirty="0" err="1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  <a:latin typeface="Times New Roman"/>
                <a:cs typeface="Times New Roman"/>
              </a:rPr>
              <a:t>idleCampus</a:t>
            </a:r>
            <a:r>
              <a:rPr lang="en-US" sz="5400" b="1" cap="all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  <a:latin typeface="Times New Roman"/>
                <a:cs typeface="Times New Roman"/>
              </a:rPr>
              <a:t>?</a:t>
            </a:r>
            <a:endParaRPr lang="en-US" sz="5400" b="1" cap="all" dirty="0">
              <a:ln w="0"/>
              <a:gradFill flip="none">
                <a:gsLst>
                  <a:gs pos="0">
                    <a:schemeClr val="accent1">
                      <a:tint val="75000"/>
                      <a:shade val="75000"/>
                      <a:satMod val="170000"/>
                    </a:schemeClr>
                  </a:gs>
                  <a:gs pos="49000">
                    <a:schemeClr val="accent1">
                      <a:tint val="88000"/>
                      <a:shade val="65000"/>
                      <a:satMod val="172000"/>
                    </a:schemeClr>
                  </a:gs>
                  <a:gs pos="50000">
                    <a:schemeClr val="accent1">
                      <a:shade val="65000"/>
                      <a:satMod val="130000"/>
                    </a:schemeClr>
                  </a:gs>
                  <a:gs pos="92000">
                    <a:schemeClr val="accent1">
                      <a:shade val="50000"/>
                      <a:satMod val="120000"/>
                    </a:schemeClr>
                  </a:gs>
                  <a:gs pos="100000">
                    <a:schemeClr val="accent1">
                      <a:shade val="48000"/>
                      <a:satMod val="120000"/>
                    </a:schemeClr>
                  </a:gs>
                </a:gsLst>
                <a:lin ang="5400000"/>
              </a:gradFill>
              <a:effectLst>
                <a:reflection blurRad="12700" stA="50000" endPos="50000" dist="5000" dir="5400000" sy="-100000" rotWithShape="0"/>
              </a:effectLst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045404654"/>
      </p:ext>
    </p:extLst>
  </p:cSld>
  <p:clrMapOvr>
    <a:masterClrMapping/>
  </p:clrMapOvr>
  <p:transition xmlns:p14="http://schemas.microsoft.com/office/powerpoint/2010/main" spd="slow">
    <p:randomBar dir="vert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0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0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900" decel="100000" fill="hold"/>
                                        <p:tgtEl>
                                          <p:spTgt spid="40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0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40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0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900" decel="100000" fill="hold"/>
                                        <p:tgtEl>
                                          <p:spTgt spid="40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0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Rectangle 1"/>
          <p:cNvSpPr>
            <a:spLocks noGrp="1" noChangeArrowheads="1"/>
          </p:cNvSpPr>
          <p:nvPr>
            <p:ph type="title"/>
          </p:nvPr>
        </p:nvSpPr>
        <p:spPr>
          <a:xfrm>
            <a:off x="456481" y="273629"/>
            <a:ext cx="8228160" cy="1144921"/>
          </a:xfrm>
          <a:ln/>
        </p:spPr>
        <p:txBody>
          <a:bodyPr tIns="35203"/>
          <a:lstStyle/>
          <a:p>
            <a:endParaRPr lang="en-US"/>
          </a:p>
        </p:txBody>
      </p:sp>
      <p:sp>
        <p:nvSpPr>
          <p:cNvPr id="4098" name="Rectangle 2"/>
          <p:cNvSpPr>
            <a:spLocks noGrp="1" noChangeArrowheads="1"/>
          </p:cNvSpPr>
          <p:nvPr>
            <p:ph idx="1"/>
          </p:nvPr>
        </p:nvSpPr>
        <p:spPr>
          <a:xfrm>
            <a:off x="456481" y="1604329"/>
            <a:ext cx="8228160" cy="4526396"/>
          </a:xfrm>
          <a:ln/>
        </p:spPr>
        <p:txBody>
          <a:bodyPr/>
          <a:lstStyle/>
          <a:p>
            <a:pPr marL="97922" indent="0">
              <a:buSzPct val="45000"/>
              <a:buNone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endParaRPr lang="en-SG" altLang="en-US" dirty="0"/>
          </a:p>
        </p:txBody>
      </p:sp>
    </p:spTree>
    <p:extLst>
      <p:ext uri="{BB962C8B-B14F-4D97-AF65-F5344CB8AC3E}">
        <p14:creationId xmlns:p14="http://schemas.microsoft.com/office/powerpoint/2010/main" val="2818312404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idx="1"/>
          </p:nvPr>
        </p:nvSpPr>
        <p:spPr>
          <a:xfrm>
            <a:off x="-36286" y="1676400"/>
            <a:ext cx="9180286" cy="5715000"/>
          </a:xfrm>
          <a:ln/>
        </p:spPr>
        <p:txBody>
          <a:bodyPr>
            <a:noAutofit/>
          </a:bodyPr>
          <a:lstStyle/>
          <a:p>
            <a:pPr marL="391686" indent="-293764">
              <a:buSzPct val="45000"/>
              <a:buFont typeface="Wingdings" charset="2"/>
              <a:buChar char="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SG" altLang="en-US" sz="4400" dirty="0">
                <a:solidFill>
                  <a:srgbClr val="5C2610"/>
                </a:solidFill>
                <a:latin typeface="Monotype Corsiva"/>
                <a:cs typeface="Monotype Corsiva"/>
              </a:rPr>
              <a:t>Wouldn't it be nice if the timetable was sent to your mobile whenever there was a new one available like for a new semester. </a:t>
            </a:r>
          </a:p>
          <a:p>
            <a:pPr marL="391686" indent="-293764">
              <a:buSzPct val="45000"/>
              <a:buFont typeface="Wingdings" charset="2"/>
              <a:buChar char="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SG" altLang="en-US" sz="4400" dirty="0">
                <a:solidFill>
                  <a:srgbClr val="5C2610"/>
                </a:solidFill>
                <a:latin typeface="Monotype Corsiva"/>
                <a:cs typeface="Monotype Corsiva"/>
              </a:rPr>
              <a:t>Or getting notified when the timetable is changed anytime while the semester is going on? </a:t>
            </a:r>
            <a:endParaRPr lang="en-SG" altLang="en-US" sz="4400" dirty="0" smtClean="0">
              <a:solidFill>
                <a:srgbClr val="5C2610"/>
              </a:solidFill>
              <a:latin typeface="Monotype Corsiva"/>
              <a:cs typeface="Monotype Corsiva"/>
            </a:endParaRPr>
          </a:p>
          <a:p>
            <a:pPr marL="97922" indent="0">
              <a:buSzPct val="45000"/>
              <a:buNone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SG" altLang="en-US" sz="4400" dirty="0" smtClean="0">
                <a:solidFill>
                  <a:srgbClr val="5C2610"/>
                </a:solidFill>
                <a:latin typeface="Monotype Corsiva"/>
                <a:cs typeface="Monotype Corsiva"/>
              </a:rPr>
              <a:t> </a:t>
            </a:r>
            <a:endParaRPr lang="en-SG" altLang="en-US" sz="4400" dirty="0">
              <a:solidFill>
                <a:srgbClr val="5C2610"/>
              </a:solidFill>
              <a:latin typeface="Monotype Corsiva"/>
              <a:cs typeface="Monotype Corsiva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4514" y="381000"/>
            <a:ext cx="642931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THINK ABOUT IT…</a:t>
            </a:r>
            <a:endParaRPr lang="en-US" sz="5400" b="1" dirty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6324600" y="304800"/>
            <a:ext cx="2667000" cy="1146175"/>
          </a:xfrm>
          <a:prstGeom prst="wedgeEllipseCallou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sz="4000" dirty="0" err="1" smtClean="0"/>
              <a:t>Ummm</a:t>
            </a:r>
            <a:r>
              <a:rPr lang="en-US" sz="4000" dirty="0" smtClean="0"/>
              <a:t>….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571216478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71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2000" fill="hold"/>
                                        <p:tgtEl>
                                          <p:spTgt spid="71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000" fill="hold"/>
                                        <p:tgtEl>
                                          <p:spTgt spid="71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71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2000" fill="hold"/>
                                        <p:tgtEl>
                                          <p:spTgt spid="71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000" fill="hold"/>
                                        <p:tgtEl>
                                          <p:spTgt spid="71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76400"/>
            <a:ext cx="8001000" cy="4724400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US" sz="4000" dirty="0">
              <a:solidFill>
                <a:srgbClr val="7F3400"/>
              </a:solidFill>
              <a:latin typeface="Monotype Corsiva"/>
              <a:cs typeface="Monotype Corsiva"/>
            </a:endParaRPr>
          </a:p>
          <a:p>
            <a:pPr marL="0" indent="0">
              <a:buNone/>
            </a:pPr>
            <a:r>
              <a:rPr lang="en-US" sz="4000" dirty="0" smtClean="0">
                <a:solidFill>
                  <a:srgbClr val="7F3400"/>
                </a:solidFill>
                <a:latin typeface="Monotype Corsiva"/>
                <a:cs typeface="Monotype Corsiva"/>
              </a:rPr>
              <a:t>You can start connecting with </a:t>
            </a:r>
            <a:r>
              <a:rPr lang="en-US" sz="4000" dirty="0" smtClean="0">
                <a:solidFill>
                  <a:srgbClr val="7F3400"/>
                </a:solidFill>
                <a:latin typeface="Monotype Corsiva"/>
                <a:cs typeface="Monotype Corsiva"/>
              </a:rPr>
              <a:t>your students </a:t>
            </a:r>
            <a:r>
              <a:rPr lang="en-US" sz="4000" dirty="0" smtClean="0">
                <a:solidFill>
                  <a:srgbClr val="7F3400"/>
                </a:solidFill>
                <a:latin typeface="Monotype Corsiva"/>
                <a:cs typeface="Monotype Corsiva"/>
              </a:rPr>
              <a:t>and teachers directly by using </a:t>
            </a:r>
            <a:r>
              <a:rPr lang="en-US" sz="4000" dirty="0" err="1" smtClean="0">
                <a:solidFill>
                  <a:srgbClr val="7F3400"/>
                </a:solidFill>
                <a:latin typeface="Monotype Corsiva"/>
                <a:cs typeface="Monotype Corsiva"/>
              </a:rPr>
              <a:t>IdleCampus</a:t>
            </a:r>
            <a:r>
              <a:rPr lang="en-US" sz="4000" dirty="0" smtClean="0">
                <a:solidFill>
                  <a:srgbClr val="7F3400"/>
                </a:solidFill>
                <a:latin typeface="Monotype Corsiva"/>
                <a:cs typeface="Monotype Corsiva"/>
              </a:rPr>
              <a:t>.. Now you can just create an account for your college or university on </a:t>
            </a:r>
            <a:r>
              <a:rPr lang="en-US" sz="4000" dirty="0" smtClean="0">
                <a:solidFill>
                  <a:srgbClr val="7F3400"/>
                </a:solidFill>
                <a:latin typeface="Monotype Corsiva"/>
                <a:cs typeface="Monotype Corsiva"/>
                <a:hlinkClick r:id="rId2"/>
              </a:rPr>
              <a:t>http://idlecampus.com</a:t>
            </a:r>
            <a:r>
              <a:rPr lang="en-US" sz="4000" dirty="0" smtClean="0">
                <a:solidFill>
                  <a:srgbClr val="7F3400"/>
                </a:solidFill>
                <a:latin typeface="Monotype Corsiva"/>
                <a:cs typeface="Monotype Corsiva"/>
              </a:rPr>
              <a:t> and start connecting with your </a:t>
            </a:r>
            <a:r>
              <a:rPr lang="en-US" sz="4000" dirty="0" smtClean="0">
                <a:solidFill>
                  <a:srgbClr val="7F3400"/>
                </a:solidFill>
                <a:latin typeface="Monotype Corsiva"/>
                <a:cs typeface="Monotype Corsiva"/>
              </a:rPr>
              <a:t>students without having to depend on Blackboard or </a:t>
            </a:r>
            <a:r>
              <a:rPr lang="en-US" sz="4000" dirty="0" err="1" smtClean="0">
                <a:solidFill>
                  <a:srgbClr val="7F3400"/>
                </a:solidFill>
                <a:latin typeface="Monotype Corsiva"/>
                <a:cs typeface="Monotype Corsiva"/>
              </a:rPr>
              <a:t>moodle</a:t>
            </a:r>
            <a:r>
              <a:rPr lang="en-US" sz="4000" dirty="0" smtClean="0">
                <a:solidFill>
                  <a:srgbClr val="7F3400"/>
                </a:solidFill>
                <a:latin typeface="Monotype Corsiva"/>
                <a:cs typeface="Monotype Corsiva"/>
              </a:rPr>
              <a:t>.</a:t>
            </a:r>
            <a:endParaRPr lang="en-US" sz="4000" dirty="0" smtClean="0">
              <a:solidFill>
                <a:srgbClr val="7F3400"/>
              </a:solidFill>
              <a:latin typeface="Monotype Corsiva"/>
              <a:cs typeface="Monotype Corsiva"/>
            </a:endParaRPr>
          </a:p>
        </p:txBody>
      </p:sp>
      <p:sp>
        <p:nvSpPr>
          <p:cNvPr id="4" name="Rectangle 3"/>
          <p:cNvSpPr/>
          <p:nvPr/>
        </p:nvSpPr>
        <p:spPr>
          <a:xfrm rot="21221703">
            <a:off x="-189111" y="164374"/>
            <a:ext cx="8686799" cy="258532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LET US UNDERSTAND THE CONCEPT OF IDLECAMPUS</a:t>
            </a:r>
            <a:endParaRPr lang="en-US" sz="54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 rot="21121808">
            <a:off x="573999" y="476588"/>
            <a:ext cx="8001000" cy="1143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Oval Callout 5"/>
          <p:cNvSpPr/>
          <p:nvPr/>
        </p:nvSpPr>
        <p:spPr>
          <a:xfrm>
            <a:off x="6705600" y="1219200"/>
            <a:ext cx="152400" cy="45719"/>
          </a:xfrm>
          <a:prstGeom prst="wedgeEllipseCallou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4113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1"/>
          <p:cNvSpPr>
            <a:spLocks noGrp="1" noChangeArrowheads="1"/>
          </p:cNvSpPr>
          <p:nvPr>
            <p:ph type="title"/>
          </p:nvPr>
        </p:nvSpPr>
        <p:spPr>
          <a:xfrm>
            <a:off x="456481" y="273629"/>
            <a:ext cx="8228160" cy="1144921"/>
          </a:xfrm>
          <a:ln/>
        </p:spPr>
        <p:txBody>
          <a:bodyPr tIns="35203"/>
          <a:lstStyle/>
          <a:p>
            <a:pPr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endParaRPr lang="en-SG" altLang="en-US" dirty="0"/>
          </a:p>
        </p:txBody>
      </p:sp>
      <p:sp>
        <p:nvSpPr>
          <p:cNvPr id="3" name="Rectangle 2"/>
          <p:cNvSpPr/>
          <p:nvPr/>
        </p:nvSpPr>
        <p:spPr>
          <a:xfrm rot="21119273">
            <a:off x="-201548" y="927297"/>
            <a:ext cx="8058681" cy="313932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SG" altLang="en-US" sz="66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LET US SEE HOW TO ACCESS TO IDLECAMPUS!!!</a:t>
            </a:r>
            <a:endParaRPr lang="en-US" sz="66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pic>
        <p:nvPicPr>
          <p:cNvPr id="10" name="Content Placeholder 9" descr="Screen Shot 2013-11-12 at 11.33.14 PM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8283" r="-128283"/>
          <a:stretch>
            <a:fillRect/>
          </a:stretch>
        </p:blipFill>
        <p:spPr>
          <a:xfrm>
            <a:off x="4114800" y="2286000"/>
            <a:ext cx="7848600" cy="4260669"/>
          </a:xfrm>
        </p:spPr>
      </p:pic>
    </p:spTree>
    <p:extLst>
      <p:ext uri="{BB962C8B-B14F-4D97-AF65-F5344CB8AC3E}">
        <p14:creationId xmlns:p14="http://schemas.microsoft.com/office/powerpoint/2010/main" val="1571594486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Rectangle 1"/>
          <p:cNvSpPr>
            <a:spLocks noGrp="1" noChangeArrowheads="1"/>
          </p:cNvSpPr>
          <p:nvPr>
            <p:ph type="title"/>
          </p:nvPr>
        </p:nvSpPr>
        <p:spPr>
          <a:xfrm>
            <a:off x="456481" y="273629"/>
            <a:ext cx="8228160" cy="1144921"/>
          </a:xfrm>
          <a:ln/>
        </p:spPr>
        <p:txBody>
          <a:bodyPr tIns="35203"/>
          <a:lstStyle/>
          <a:p>
            <a:endParaRPr lang="en-US" dirty="0"/>
          </a:p>
        </p:txBody>
      </p:sp>
      <p:pic>
        <p:nvPicPr>
          <p:cNvPr id="2" name="Content Placeholder 1" descr="homepage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6" r="2066"/>
          <a:stretch>
            <a:fillRect/>
          </a:stretch>
        </p:blipFill>
        <p:spPr>
          <a:xfrm>
            <a:off x="0" y="1485900"/>
            <a:ext cx="7162800" cy="5372100"/>
          </a:xfrm>
          <a:ln/>
        </p:spPr>
      </p:pic>
      <p:sp>
        <p:nvSpPr>
          <p:cNvPr id="6" name="Cloud Callout 5"/>
          <p:cNvSpPr/>
          <p:nvPr/>
        </p:nvSpPr>
        <p:spPr>
          <a:xfrm>
            <a:off x="4648200" y="228600"/>
            <a:ext cx="3048000" cy="1219200"/>
          </a:xfrm>
          <a:prstGeom prst="cloudCallou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Click to create an account.</a:t>
            </a:r>
            <a:endParaRPr lang="en-US" dirty="0"/>
          </a:p>
        </p:txBody>
      </p:sp>
      <p:sp>
        <p:nvSpPr>
          <p:cNvPr id="8" name="Cloud Callout 7"/>
          <p:cNvSpPr/>
          <p:nvPr/>
        </p:nvSpPr>
        <p:spPr>
          <a:xfrm rot="3497628">
            <a:off x="6178609" y="1365715"/>
            <a:ext cx="1552055" cy="880596"/>
          </a:xfrm>
          <a:prstGeom prst="cloudCallou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Click  to login.</a:t>
            </a:r>
            <a:endParaRPr lang="en-US" dirty="0"/>
          </a:p>
        </p:txBody>
      </p:sp>
      <p:sp>
        <p:nvSpPr>
          <p:cNvPr id="11" name="Cloud Callout 10"/>
          <p:cNvSpPr/>
          <p:nvPr/>
        </p:nvSpPr>
        <p:spPr>
          <a:xfrm rot="19785263">
            <a:off x="3693700" y="3851099"/>
            <a:ext cx="2590800" cy="1146048"/>
          </a:xfrm>
          <a:prstGeom prst="cloudCallou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One click to get the iPhone app!!</a:t>
            </a:r>
            <a:endParaRPr lang="en-US" dirty="0"/>
          </a:p>
        </p:txBody>
      </p:sp>
      <p:sp>
        <p:nvSpPr>
          <p:cNvPr id="9" name="Cloud Callout 8"/>
          <p:cNvSpPr/>
          <p:nvPr/>
        </p:nvSpPr>
        <p:spPr>
          <a:xfrm rot="1821876">
            <a:off x="5980207" y="4136716"/>
            <a:ext cx="2590800" cy="1450848"/>
          </a:xfrm>
          <a:prstGeom prst="cloudCallou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One click to get the Android app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1684226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800" decel="100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8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8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8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800" decel="100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8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8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8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800" decel="100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8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8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8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800" decel="100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80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80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80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11" grpId="0" animBg="1"/>
      <p:bldP spid="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idx="1"/>
          </p:nvPr>
        </p:nvSpPr>
        <p:spPr>
          <a:xfrm>
            <a:off x="0" y="2590800"/>
            <a:ext cx="8228160" cy="4953000"/>
          </a:xfrm>
          <a:ln/>
        </p:spPr>
        <p:txBody>
          <a:bodyPr>
            <a:noAutofit/>
          </a:bodyPr>
          <a:lstStyle/>
          <a:p>
            <a:pPr marL="391686" indent="-293764">
              <a:buSzPct val="45000"/>
              <a:buNone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SG" altLang="en-US" sz="4400" dirty="0" smtClean="0">
                <a:solidFill>
                  <a:schemeClr val="accent1">
                    <a:lumMod val="50000"/>
                  </a:schemeClr>
                </a:solidFill>
                <a:latin typeface="Monotype Corsiva"/>
                <a:cs typeface="Monotype Corsiva"/>
              </a:rPr>
              <a:t>IDLECAMPUS provides each student an uniqiue id which helps in simple management. </a:t>
            </a:r>
            <a:r>
              <a:rPr lang="en-US" altLang="en-US" sz="4400" dirty="0" smtClean="0">
                <a:solidFill>
                  <a:schemeClr val="accent1">
                    <a:lumMod val="50000"/>
                  </a:schemeClr>
                </a:solidFill>
                <a:latin typeface="Monotype Corsiva"/>
                <a:cs typeface="Monotype Corsiva"/>
              </a:rPr>
              <a:t>I</a:t>
            </a:r>
            <a:r>
              <a:rPr lang="en-SG" altLang="en-US" sz="4400" dirty="0" smtClean="0">
                <a:solidFill>
                  <a:schemeClr val="accent1">
                    <a:lumMod val="50000"/>
                  </a:schemeClr>
                </a:solidFill>
                <a:latin typeface="Monotype Corsiva"/>
                <a:cs typeface="Monotype Corsiva"/>
              </a:rPr>
              <a:t>t can act as one of the best communication link between students of not only the ssame college but also the different colleges</a:t>
            </a:r>
            <a:r>
              <a:rPr lang="en-US" altLang="en-US" sz="4400" dirty="0" smtClean="0">
                <a:solidFill>
                  <a:schemeClr val="accent1">
                    <a:lumMod val="50000"/>
                  </a:schemeClr>
                </a:solidFill>
                <a:latin typeface="Monotype Corsiva"/>
                <a:cs typeface="Monotype Corsiva"/>
              </a:rPr>
              <a:t>…</a:t>
            </a:r>
            <a:endParaRPr lang="en-SG" altLang="en-US" sz="4400" dirty="0" smtClean="0">
              <a:solidFill>
                <a:schemeClr val="accent1">
                  <a:lumMod val="50000"/>
                </a:schemeClr>
              </a:solidFill>
              <a:latin typeface="Monotype Corsiva"/>
              <a:cs typeface="Monotype Corsiva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-1447800" y="0"/>
            <a:ext cx="9237234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ADVANTAGES OF IDLECAMPUS</a:t>
            </a:r>
            <a:endParaRPr lang="en-US" sz="54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777138">
            <a:off x="6693416" y="221460"/>
            <a:ext cx="2229124" cy="2229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426889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image" Target="../media/image5.jpe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3.jpeg"/></Relationships>
</file>

<file path=ppt/theme/theme1.xml><?xml version="1.0" encoding="utf-8"?>
<a:theme xmlns:a="http://schemas.openxmlformats.org/drawingml/2006/main" name="Couture">
  <a:themeElements>
    <a:clrScheme name="Couture">
      <a:dk1>
        <a:sysClr val="windowText" lastClr="000000"/>
      </a:dk1>
      <a:lt1>
        <a:sysClr val="window" lastClr="FFFFFF"/>
      </a:lt1>
      <a:dk2>
        <a:srgbClr val="37302A"/>
      </a:dk2>
      <a:lt2>
        <a:srgbClr val="D0CCB9"/>
      </a:lt2>
      <a:accent1>
        <a:srgbClr val="9E8E5C"/>
      </a:accent1>
      <a:accent2>
        <a:srgbClr val="A09781"/>
      </a:accent2>
      <a:accent3>
        <a:srgbClr val="85776D"/>
      </a:accent3>
      <a:accent4>
        <a:srgbClr val="AEAFA9"/>
      </a:accent4>
      <a:accent5>
        <a:srgbClr val="8D878B"/>
      </a:accent5>
      <a:accent6>
        <a:srgbClr val="6B6149"/>
      </a:accent6>
      <a:hlink>
        <a:srgbClr val="B6A272"/>
      </a:hlink>
      <a:folHlink>
        <a:srgbClr val="8A784F"/>
      </a:folHlink>
    </a:clrScheme>
    <a:fontScheme name="Black Tie">
      <a:majorFont>
        <a:latin typeface="Garamond"/>
        <a:ea typeface=""/>
        <a:cs typeface=""/>
        <a:font script="Grek" typeface="Constantia"/>
        <a:font script="Cyrl" typeface="Constantia"/>
        <a:font script="Jpan" typeface="ＭＳ Ｐ明朝"/>
        <a:font script="Hang" typeface="궁서"/>
        <a:font script="Hans" typeface="仿宋"/>
        <a:font script="Hant" typeface="標楷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aramond"/>
        <a:ea typeface=""/>
        <a:cs typeface=""/>
        <a:font script="Grek" typeface="Constantia"/>
        <a:font script="Cyrl" typeface="Constantia"/>
        <a:font script="Jpan" typeface="ＭＳ Ｐ明朝"/>
        <a:font script="Hang" typeface="궁서"/>
        <a:font script="Hans" typeface="仿宋"/>
        <a:font script="Hant" typeface="標楷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70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100000" r="100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30000"/>
                <a:satMod val="200000"/>
              </a:schemeClr>
              <a:schemeClr val="phClr">
                <a:tint val="20000"/>
              </a:schemeClr>
            </a:duotone>
          </a:blip>
          <a:stretch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ravelogue">
  <a:themeElements>
    <a:clrScheme name="Travelogue">
      <a:dk1>
        <a:sysClr val="windowText" lastClr="000000"/>
      </a:dk1>
      <a:lt1>
        <a:srgbClr val="EAC968"/>
      </a:lt1>
      <a:dk2>
        <a:srgbClr val="2A2515"/>
      </a:dk2>
      <a:lt2>
        <a:srgbClr val="82682C"/>
      </a:lt2>
      <a:accent1>
        <a:srgbClr val="B74D21"/>
      </a:accent1>
      <a:accent2>
        <a:srgbClr val="A32323"/>
      </a:accent2>
      <a:accent3>
        <a:srgbClr val="4576A3"/>
      </a:accent3>
      <a:accent4>
        <a:srgbClr val="615D9A"/>
      </a:accent4>
      <a:accent5>
        <a:srgbClr val="67924B"/>
      </a:accent5>
      <a:accent6>
        <a:srgbClr val="BF7B1B"/>
      </a:accent6>
      <a:hlink>
        <a:srgbClr val="99350B"/>
      </a:hlink>
      <a:folHlink>
        <a:srgbClr val="785140"/>
      </a:folHlink>
    </a:clrScheme>
    <a:fontScheme name="Travelogue">
      <a:majorFont>
        <a:latin typeface="Calisto MT"/>
        <a:ea typeface=""/>
        <a:cs typeface=""/>
        <a:font script="Jpan" typeface="ＭＳ 明朝"/>
      </a:majorFont>
      <a:minorFont>
        <a:latin typeface="Calisto MT"/>
        <a:ea typeface=""/>
        <a:cs typeface=""/>
        <a:font script="Jpan" typeface="ＭＳ 明朝"/>
      </a:minorFont>
    </a:fontScheme>
    <a:fmtScheme name="Travelogu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20000"/>
                <a:satMod val="130000"/>
              </a:schemeClr>
              <a:schemeClr val="phClr">
                <a:tint val="80000"/>
                <a:satMod val="150000"/>
              </a:schemeClr>
            </a:duotone>
          </a:blip>
          <a:tile tx="0" ty="0" sx="50000" sy="50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shade val="20000"/>
                <a:satMod val="130000"/>
              </a:schemeClr>
              <a:schemeClr val="phClr">
                <a:tint val="80000"/>
                <a:satMod val="150000"/>
              </a:schemeClr>
            </a:duotone>
          </a:blip>
          <a:tile tx="0" ty="0" sx="50000" sy="50000" flip="none" algn="tl"/>
        </a:blip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6600000" sx="102000" sy="102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88900" dist="63500" dir="2400000" rotWithShape="0">
              <a:srgbClr val="000000">
                <a:alpha val="50000"/>
              </a:srgbClr>
            </a:outerShdw>
          </a:effectLst>
          <a:scene3d>
            <a:camera prst="orthographicFront">
              <a:rot lat="0" lon="0" rev="0"/>
            </a:camera>
            <a:lightRig rig="sunset" dir="t">
              <a:rot lat="0" lon="0" rev="4200000"/>
            </a:lightRig>
          </a:scene3d>
          <a:sp3d>
            <a:bevelT w="63500" h="254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90000"/>
                <a:hueMod val="85000"/>
                <a:satMod val="300000"/>
                <a:lumMod val="100000"/>
              </a:schemeClr>
            </a:gs>
            <a:gs pos="40000">
              <a:schemeClr val="phClr">
                <a:tint val="45000"/>
                <a:shade val="99000"/>
                <a:hueMod val="95000"/>
                <a:satMod val="300000"/>
                <a:lumMod val="100000"/>
              </a:schemeClr>
            </a:gs>
            <a:gs pos="100000">
              <a:schemeClr val="phClr">
                <a:shade val="20000"/>
                <a:hueMod val="95000"/>
                <a:satMod val="255000"/>
                <a:lumMod val="100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70000"/>
                <a:satMod val="2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Austin">
  <a:themeElements>
    <a:clrScheme name="Austin">
      <a:dk1>
        <a:sysClr val="windowText" lastClr="000000"/>
      </a:dk1>
      <a:lt1>
        <a:sysClr val="window" lastClr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Austin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Austin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  <a:lumMod val="100000"/>
              </a:schemeClr>
            </a:gs>
          </a:gsLst>
          <a:lin ang="5040000" scaled="1"/>
        </a:gradFill>
        <a:gradFill rotWithShape="1">
          <a:gsLst>
            <a:gs pos="0">
              <a:schemeClr val="phClr"/>
            </a:gs>
            <a:gs pos="100000">
              <a:schemeClr val="phClr">
                <a:shade val="75000"/>
                <a:satMod val="120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>
            <a:bevelT w="50800" h="12700" prst="softRound"/>
          </a:sp3d>
        </a:effectStyle>
        <a:effectStyle>
          <a:effectLst>
            <a:outerShdw blurRad="44450" dist="50800" dir="5400000" sx="96000" rotWithShape="0">
              <a:srgbClr val="000000">
                <a:alpha val="3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 contourW="15875" prstMaterial="metal">
            <a:bevelT w="101600" h="25400" prst="softRound"/>
            <a:contourClr>
              <a:schemeClr val="phClr">
                <a:shade val="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94000"/>
                <a:satMod val="114000"/>
                <a:lumMod val="96000"/>
              </a:schemeClr>
            </a:gs>
            <a:gs pos="62000">
              <a:schemeClr val="phClr">
                <a:tint val="92000"/>
                <a:shade val="66000"/>
                <a:satMod val="110000"/>
                <a:lumMod val="80000"/>
              </a:schemeClr>
            </a:gs>
            <a:gs pos="100000">
              <a:schemeClr val="phClr">
                <a:tint val="89000"/>
                <a:shade val="62000"/>
                <a:satMod val="110000"/>
                <a:lumMod val="72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80000"/>
                <a:shade val="58000"/>
              </a:schemeClr>
              <a:schemeClr val="phClr">
                <a:tint val="73000"/>
                <a:shade val="68000"/>
                <a:satMod val="15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0000"/>
                <a:satMod val="155000"/>
              </a:schemeClr>
            </a:gs>
            <a:gs pos="65000">
              <a:schemeClr val="phClr">
                <a:shade val="85000"/>
                <a:satMod val="155000"/>
              </a:schemeClr>
            </a:gs>
            <a:gs pos="100000">
              <a:schemeClr val="phClr">
                <a:shade val="95000"/>
                <a:satMod val="155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4925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algn="tl" rotWithShape="0">
              <a:srgbClr val="000000">
                <a:alpha val="64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prstMaterial="matte">
            <a:bevelT h="22225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0000"/>
                <a:satMod val="155000"/>
              </a:schemeClr>
            </a:gs>
            <a:gs pos="35000">
              <a:schemeClr val="phClr">
                <a:shade val="75000"/>
                <a:satMod val="155000"/>
              </a:schemeClr>
            </a:gs>
            <a:gs pos="100000">
              <a:schemeClr val="phClr">
                <a:tint val="80000"/>
                <a:satMod val="255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0000"/>
                <a:satMod val="155000"/>
              </a:schemeClr>
            </a:gs>
            <a:gs pos="65000">
              <a:schemeClr val="phClr">
                <a:shade val="85000"/>
                <a:satMod val="155000"/>
              </a:schemeClr>
            </a:gs>
            <a:gs pos="100000">
              <a:schemeClr val="phClr">
                <a:shade val="95000"/>
                <a:satMod val="155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4925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algn="tl" rotWithShape="0">
              <a:srgbClr val="000000">
                <a:alpha val="64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prstMaterial="matte">
            <a:bevelT h="22225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0000"/>
                <a:satMod val="155000"/>
              </a:schemeClr>
            </a:gs>
            <a:gs pos="35000">
              <a:schemeClr val="phClr">
                <a:shade val="75000"/>
                <a:satMod val="155000"/>
              </a:schemeClr>
            </a:gs>
            <a:gs pos="100000">
              <a:schemeClr val="phClr">
                <a:tint val="80000"/>
                <a:satMod val="255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Austin.thmx</Template>
  <TotalTime>19020</TotalTime>
  <Words>376</Words>
  <Application>Microsoft Macintosh PowerPoint</Application>
  <PresentationFormat>On-screen Show (4:3)</PresentationFormat>
  <Paragraphs>41</Paragraphs>
  <Slides>12</Slides>
  <Notes>10</Notes>
  <HiddenSlides>0</HiddenSlides>
  <MMClips>0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Couture</vt:lpstr>
      <vt:lpstr>Travelogue</vt:lpstr>
      <vt:lpstr>Austin</vt:lpstr>
      <vt:lpstr>PowerPoint Presentation</vt:lpstr>
      <vt:lpstr>PowerPoint Presentation</vt:lpstr>
      <vt:lpstr>PowerPoint Presentation</vt:lpstr>
      <vt:lpstr>PowerPoint Presentation</vt:lpstr>
      <vt:lpstr>Ummm….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HPCL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PKK</dc:creator>
  <cp:lastModifiedBy>Apple</cp:lastModifiedBy>
  <cp:revision>1096</cp:revision>
  <cp:lastPrinted>2012-06-25T05:19:29Z</cp:lastPrinted>
  <dcterms:created xsi:type="dcterms:W3CDTF">2001-08-13T07:59:40Z</dcterms:created>
  <dcterms:modified xsi:type="dcterms:W3CDTF">2013-11-13T07:09:53Z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XTAG2">
    <vt:lpwstr>000800c810000000000001024140</vt:lpwstr>
  </property>
</Properties>
</file>